
<file path=[Content_Types].xml><?xml version="1.0" encoding="utf-8"?>
<Types xmlns="http://schemas.openxmlformats.org/package/2006/content-types">
  <Default Extension="png" ContentType="image/png"/>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notesSlides/notesSlide8.xml" ContentType="application/vnd.openxmlformats-officedocument.presentationml.notesSlide+xml"/>
  <Override PartName="/ppt/charts/chart2.xml" ContentType="application/vnd.openxmlformats-officedocument.drawingml.chart+xml"/>
  <Override PartName="/ppt/notesSlides/notesSlide9.xml" ContentType="application/vnd.openxmlformats-officedocument.presentationml.notesSlide+xml"/>
  <Override PartName="/ppt/charts/chart3.xml" ContentType="application/vnd.openxmlformats-officedocument.drawingml.chart+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18" r:id="rId1"/>
  </p:sldMasterIdLst>
  <p:notesMasterIdLst>
    <p:notesMasterId r:id="rId41"/>
  </p:notesMasterIdLst>
  <p:handoutMasterIdLst>
    <p:handoutMasterId r:id="rId42"/>
  </p:handoutMasterIdLst>
  <p:sldIdLst>
    <p:sldId id="257" r:id="rId2"/>
    <p:sldId id="338" r:id="rId3"/>
    <p:sldId id="363" r:id="rId4"/>
    <p:sldId id="317" r:id="rId5"/>
    <p:sldId id="319" r:id="rId6"/>
    <p:sldId id="320" r:id="rId7"/>
    <p:sldId id="321" r:id="rId8"/>
    <p:sldId id="341" r:id="rId9"/>
    <p:sldId id="364" r:id="rId10"/>
    <p:sldId id="332" r:id="rId11"/>
    <p:sldId id="333" r:id="rId12"/>
    <p:sldId id="334" r:id="rId13"/>
    <p:sldId id="335" r:id="rId14"/>
    <p:sldId id="336" r:id="rId15"/>
    <p:sldId id="337" r:id="rId16"/>
    <p:sldId id="327" r:id="rId17"/>
    <p:sldId id="328" r:id="rId18"/>
    <p:sldId id="308" r:id="rId19"/>
    <p:sldId id="326" r:id="rId20"/>
    <p:sldId id="329" r:id="rId21"/>
    <p:sldId id="343" r:id="rId22"/>
    <p:sldId id="282" r:id="rId23"/>
    <p:sldId id="304" r:id="rId24"/>
    <p:sldId id="305" r:id="rId25"/>
    <p:sldId id="306" r:id="rId26"/>
    <p:sldId id="312" r:id="rId27"/>
    <p:sldId id="353" r:id="rId28"/>
    <p:sldId id="371" r:id="rId29"/>
    <p:sldId id="372" r:id="rId30"/>
    <p:sldId id="354" r:id="rId31"/>
    <p:sldId id="367" r:id="rId32"/>
    <p:sldId id="361" r:id="rId33"/>
    <p:sldId id="347" r:id="rId34"/>
    <p:sldId id="348" r:id="rId35"/>
    <p:sldId id="349" r:id="rId36"/>
    <p:sldId id="351" r:id="rId37"/>
    <p:sldId id="352" r:id="rId38"/>
    <p:sldId id="357" r:id="rId39"/>
    <p:sldId id="360" r:id="rId4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34" charset="0"/>
        <a:ea typeface="ヒラギノ角ゴ Pro W3" pitchFamily="64"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ヒラギノ角ゴ Pro W3" pitchFamily="6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ヒラギノ角ゴ Pro W3" pitchFamily="6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ヒラギノ角ゴ Pro W3" pitchFamily="6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ヒラギノ角ゴ Pro W3" pitchFamily="64" charset="-128"/>
        <a:cs typeface="+mn-cs"/>
      </a:defRPr>
    </a:lvl5pPr>
    <a:lvl6pPr marL="2286000" algn="l" defTabSz="914400" rtl="0" eaLnBrk="1" latinLnBrk="0" hangingPunct="1">
      <a:defRPr sz="2400" kern="1200">
        <a:solidFill>
          <a:schemeClr val="tx1"/>
        </a:solidFill>
        <a:latin typeface="Arial" pitchFamily="34" charset="0"/>
        <a:ea typeface="ヒラギノ角ゴ Pro W3" pitchFamily="64" charset="-128"/>
        <a:cs typeface="+mn-cs"/>
      </a:defRPr>
    </a:lvl6pPr>
    <a:lvl7pPr marL="2743200" algn="l" defTabSz="914400" rtl="0" eaLnBrk="1" latinLnBrk="0" hangingPunct="1">
      <a:defRPr sz="2400" kern="1200">
        <a:solidFill>
          <a:schemeClr val="tx1"/>
        </a:solidFill>
        <a:latin typeface="Arial" pitchFamily="34" charset="0"/>
        <a:ea typeface="ヒラギノ角ゴ Pro W3" pitchFamily="64" charset="-128"/>
        <a:cs typeface="+mn-cs"/>
      </a:defRPr>
    </a:lvl7pPr>
    <a:lvl8pPr marL="3200400" algn="l" defTabSz="914400" rtl="0" eaLnBrk="1" latinLnBrk="0" hangingPunct="1">
      <a:defRPr sz="2400" kern="1200">
        <a:solidFill>
          <a:schemeClr val="tx1"/>
        </a:solidFill>
        <a:latin typeface="Arial" pitchFamily="34" charset="0"/>
        <a:ea typeface="ヒラギノ角ゴ Pro W3" pitchFamily="64" charset="-128"/>
        <a:cs typeface="+mn-cs"/>
      </a:defRPr>
    </a:lvl8pPr>
    <a:lvl9pPr marL="3657600" algn="l" defTabSz="914400" rtl="0" eaLnBrk="1" latinLnBrk="0" hangingPunct="1">
      <a:defRPr sz="2400" kern="1200">
        <a:solidFill>
          <a:schemeClr val="tx1"/>
        </a:solidFill>
        <a:latin typeface="Arial" pitchFamily="34" charset="0"/>
        <a:ea typeface="ヒラギノ角ゴ Pro W3" pitchFamily="6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5061"/>
    <a:srgbClr val="8F3331"/>
    <a:srgbClr val="CA6865"/>
    <a:srgbClr val="C0393E"/>
    <a:srgbClr val="A26400"/>
    <a:srgbClr val="FC9B00"/>
    <a:srgbClr val="33659D"/>
    <a:srgbClr val="FFDA3B"/>
    <a:srgbClr val="FFCC00"/>
    <a:srgbClr val="EE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7" autoAdjust="0"/>
    <p:restoredTop sz="92980" autoAdjust="0"/>
  </p:normalViewPr>
  <p:slideViewPr>
    <p:cSldViewPr>
      <p:cViewPr varScale="1">
        <p:scale>
          <a:sx n="104" d="100"/>
          <a:sy n="104" d="100"/>
        </p:scale>
        <p:origin x="1368" y="11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86" d="100"/>
          <a:sy n="86" d="100"/>
        </p:scale>
        <p:origin x="2928"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plotArea>
      <c:layout>
        <c:manualLayout>
          <c:layoutTarget val="inner"/>
          <c:xMode val="edge"/>
          <c:yMode val="edge"/>
          <c:x val="0.17206401283172937"/>
          <c:y val="9.166666666666666E-2"/>
          <c:w val="0.71365016872890896"/>
          <c:h val="0.81666666666666665"/>
        </c:manualLayout>
      </c:layout>
      <c:barChart>
        <c:barDir val="bar"/>
        <c:grouping val="clustered"/>
        <c:varyColors val="0"/>
        <c:ser>
          <c:idx val="0"/>
          <c:order val="0"/>
          <c:invertIfNegative val="0"/>
          <c:dPt>
            <c:idx val="4"/>
            <c:invertIfNegative val="0"/>
            <c:bubble3D val="0"/>
            <c:spPr>
              <a:solidFill>
                <a:srgbClr val="C00000"/>
              </a:solidFill>
            </c:spPr>
          </c:dPt>
          <c:dLbls>
            <c:dLbl>
              <c:idx val="2"/>
              <c:layout>
                <c:manualLayout>
                  <c:x val="0"/>
                  <c:y val="0"/>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sz="16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Sheet1!$A$38:$A$42</c:f>
              <c:strCache>
                <c:ptCount val="5"/>
                <c:pt idx="0">
                  <c:v>1x</c:v>
                </c:pt>
                <c:pt idx="1">
                  <c:v>2x</c:v>
                </c:pt>
                <c:pt idx="2">
                  <c:v>3x</c:v>
                </c:pt>
                <c:pt idx="3">
                  <c:v>4x</c:v>
                </c:pt>
                <c:pt idx="4">
                  <c:v>6x</c:v>
                </c:pt>
              </c:strCache>
            </c:strRef>
          </c:cat>
          <c:val>
            <c:numRef>
              <c:f>Sheet1!$K$38:$K$42</c:f>
              <c:numCache>
                <c:formatCode>0%</c:formatCode>
                <c:ptCount val="5"/>
                <c:pt idx="0">
                  <c:v>3.6839246922519914E-2</c:v>
                </c:pt>
                <c:pt idx="1">
                  <c:v>0.2414011585807386</c:v>
                </c:pt>
                <c:pt idx="2">
                  <c:v>0.37767016654598118</c:v>
                </c:pt>
                <c:pt idx="3">
                  <c:v>0.22565170166545981</c:v>
                </c:pt>
                <c:pt idx="4">
                  <c:v>0.11843772628530051</c:v>
                </c:pt>
              </c:numCache>
            </c:numRef>
          </c:val>
        </c:ser>
        <c:dLbls>
          <c:showLegendKey val="0"/>
          <c:showVal val="0"/>
          <c:showCatName val="0"/>
          <c:showSerName val="0"/>
          <c:showPercent val="0"/>
          <c:showBubbleSize val="0"/>
        </c:dLbls>
        <c:gapWidth val="150"/>
        <c:axId val="337725648"/>
        <c:axId val="337726040"/>
      </c:barChart>
      <c:catAx>
        <c:axId val="337725648"/>
        <c:scaling>
          <c:orientation val="minMax"/>
        </c:scaling>
        <c:delete val="0"/>
        <c:axPos val="l"/>
        <c:numFmt formatCode="General" sourceLinked="0"/>
        <c:majorTickMark val="out"/>
        <c:minorTickMark val="none"/>
        <c:tickLblPos val="nextTo"/>
        <c:txPr>
          <a:bodyPr/>
          <a:lstStyle/>
          <a:p>
            <a:pPr>
              <a:defRPr sz="1600"/>
            </a:pPr>
            <a:endParaRPr lang="en-US"/>
          </a:p>
        </c:txPr>
        <c:crossAx val="337726040"/>
        <c:crosses val="autoZero"/>
        <c:auto val="1"/>
        <c:lblAlgn val="ctr"/>
        <c:lblOffset val="100"/>
        <c:noMultiLvlLbl val="0"/>
      </c:catAx>
      <c:valAx>
        <c:axId val="337726040"/>
        <c:scaling>
          <c:orientation val="minMax"/>
        </c:scaling>
        <c:delete val="1"/>
        <c:axPos val="b"/>
        <c:numFmt formatCode="0%" sourceLinked="1"/>
        <c:majorTickMark val="out"/>
        <c:minorTickMark val="none"/>
        <c:tickLblPos val="nextTo"/>
        <c:crossAx val="33772564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276963456491009"/>
          <c:y val="3.5214539397610267E-2"/>
          <c:w val="0.35446093276801938"/>
          <c:h val="0.7552434647045867"/>
        </c:manualLayout>
      </c:layout>
      <c:pieChart>
        <c:varyColors val="1"/>
        <c:ser>
          <c:idx val="0"/>
          <c:order val="0"/>
          <c:tx>
            <c:strRef>
              <c:f>Sheet1!$B$1</c:f>
              <c:strCache>
                <c:ptCount val="1"/>
                <c:pt idx="0">
                  <c:v>Sales</c:v>
                </c:pt>
              </c:strCache>
            </c:strRef>
          </c:tx>
          <c:dPt>
            <c:idx val="0"/>
            <c:bubble3D val="0"/>
            <c:spPr>
              <a:solidFill>
                <a:schemeClr val="bg1">
                  <a:lumMod val="85000"/>
                </a:schemeClr>
              </a:solidFill>
            </c:spPr>
          </c:dPt>
          <c:dPt>
            <c:idx val="1"/>
            <c:bubble3D val="0"/>
            <c:spPr>
              <a:solidFill>
                <a:srgbClr val="FFC000"/>
              </a:solidFill>
            </c:spPr>
          </c:dPt>
          <c:dPt>
            <c:idx val="2"/>
            <c:bubble3D val="0"/>
            <c:spPr>
              <a:solidFill>
                <a:srgbClr val="FF0000"/>
              </a:solidFill>
            </c:spPr>
          </c:dPt>
          <c:dLbls>
            <c:dLbl>
              <c:idx val="0"/>
              <c:layout>
                <c:manualLayout>
                  <c:x val="-4.1192307692307695E-2"/>
                  <c:y val="0.2046254680359011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a:lstStyle/>
              <a:p>
                <a:pPr>
                  <a:defRPr b="1"/>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Sheet1!$A$2:$A$4</c:f>
              <c:strCache>
                <c:ptCount val="3"/>
                <c:pt idx="0">
                  <c:v>None</c:v>
                </c:pt>
                <c:pt idx="1">
                  <c:v>One</c:v>
                </c:pt>
                <c:pt idx="2">
                  <c:v>Two or More</c:v>
                </c:pt>
              </c:strCache>
            </c:strRef>
          </c:cat>
          <c:val>
            <c:numRef>
              <c:f>Sheet1!$B$2:$B$4</c:f>
              <c:numCache>
                <c:formatCode>0%</c:formatCode>
                <c:ptCount val="3"/>
                <c:pt idx="0">
                  <c:v>0.56999999999999995</c:v>
                </c:pt>
                <c:pt idx="1">
                  <c:v>0.18</c:v>
                </c:pt>
                <c:pt idx="2">
                  <c:v>0.25</c:v>
                </c:pt>
              </c:numCache>
            </c:numRef>
          </c:val>
        </c:ser>
        <c:dLbls>
          <c:showLegendKey val="0"/>
          <c:showVal val="0"/>
          <c:showCatName val="0"/>
          <c:showSerName val="0"/>
          <c:showPercent val="0"/>
          <c:showBubbleSize val="0"/>
          <c:showLeaderLines val="1"/>
        </c:dLbls>
        <c:firstSliceAng val="0"/>
      </c:pieChart>
    </c:plotArea>
    <c:legend>
      <c:legendPos val="b"/>
      <c:overlay val="0"/>
      <c:txPr>
        <a:bodyPr/>
        <a:lstStyle/>
        <a:p>
          <a:pPr>
            <a:defRPr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636904761904762E-2"/>
          <c:y val="1.0875271025904362E-3"/>
          <c:w val="0.98363091126767044"/>
          <c:h val="0.91297386739701014"/>
        </c:manualLayout>
      </c:layout>
      <c:barChart>
        <c:barDir val="col"/>
        <c:grouping val="clustered"/>
        <c:varyColors val="0"/>
        <c:ser>
          <c:idx val="0"/>
          <c:order val="0"/>
          <c:tx>
            <c:strRef>
              <c:f>Sheet1!$B$1</c:f>
              <c:strCache>
                <c:ptCount val="1"/>
                <c:pt idx="0">
                  <c:v>2009 - Non-ASIST</c:v>
                </c:pt>
              </c:strCache>
            </c:strRef>
          </c:tx>
          <c:spPr>
            <a:solidFill>
              <a:srgbClr val="C00000"/>
            </a:solidFill>
            <a:ln>
              <a:solidFill>
                <a:schemeClr val="tx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Agree or Greater x3</c:v>
                </c:pt>
                <c:pt idx="1">
                  <c:v>Don't Know/ Mixed</c:v>
                </c:pt>
                <c:pt idx="2">
                  <c:v>Disagree or Greater x3</c:v>
                </c:pt>
              </c:strCache>
            </c:strRef>
          </c:cat>
          <c:val>
            <c:numRef>
              <c:f>Sheet1!$B$2:$B$4</c:f>
              <c:numCache>
                <c:formatCode>0%</c:formatCode>
                <c:ptCount val="3"/>
                <c:pt idx="0">
                  <c:v>0.35714285714285715</c:v>
                </c:pt>
                <c:pt idx="1">
                  <c:v>0.37</c:v>
                </c:pt>
                <c:pt idx="2">
                  <c:v>0.27232142857142855</c:v>
                </c:pt>
              </c:numCache>
            </c:numRef>
          </c:val>
        </c:ser>
        <c:ser>
          <c:idx val="1"/>
          <c:order val="1"/>
          <c:tx>
            <c:strRef>
              <c:f>Sheet1!$C$1</c:f>
              <c:strCache>
                <c:ptCount val="1"/>
                <c:pt idx="0">
                  <c:v>2012 - ASIST</c:v>
                </c:pt>
              </c:strCache>
            </c:strRef>
          </c:tx>
          <c:spPr>
            <a:solidFill>
              <a:srgbClr val="00B050"/>
            </a:solidFill>
            <a:ln>
              <a:solidFill>
                <a:schemeClr val="tx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Agree or Greater x3</c:v>
                </c:pt>
                <c:pt idx="1">
                  <c:v>Don't Know/ Mixed</c:v>
                </c:pt>
                <c:pt idx="2">
                  <c:v>Disagree or Greater x3</c:v>
                </c:pt>
              </c:strCache>
            </c:strRef>
          </c:cat>
          <c:val>
            <c:numRef>
              <c:f>Sheet1!$C$2:$C$4</c:f>
              <c:numCache>
                <c:formatCode>0%</c:formatCode>
                <c:ptCount val="3"/>
                <c:pt idx="0">
                  <c:v>0.86170212765957444</c:v>
                </c:pt>
                <c:pt idx="1">
                  <c:v>0.12</c:v>
                </c:pt>
                <c:pt idx="2">
                  <c:v>1.7730496453900711E-2</c:v>
                </c:pt>
              </c:numCache>
            </c:numRef>
          </c:val>
        </c:ser>
        <c:dLbls>
          <c:showLegendKey val="0"/>
          <c:showVal val="0"/>
          <c:showCatName val="0"/>
          <c:showSerName val="0"/>
          <c:showPercent val="0"/>
          <c:showBubbleSize val="0"/>
        </c:dLbls>
        <c:gapWidth val="150"/>
        <c:axId val="338282272"/>
        <c:axId val="338282664"/>
      </c:barChart>
      <c:catAx>
        <c:axId val="338282272"/>
        <c:scaling>
          <c:orientation val="minMax"/>
        </c:scaling>
        <c:delete val="0"/>
        <c:axPos val="b"/>
        <c:numFmt formatCode="General" sourceLinked="0"/>
        <c:majorTickMark val="out"/>
        <c:minorTickMark val="none"/>
        <c:tickLblPos val="nextTo"/>
        <c:txPr>
          <a:bodyPr/>
          <a:lstStyle/>
          <a:p>
            <a:pPr>
              <a:defRPr sz="1600" b="1"/>
            </a:pPr>
            <a:endParaRPr lang="en-US"/>
          </a:p>
        </c:txPr>
        <c:crossAx val="338282664"/>
        <c:crosses val="autoZero"/>
        <c:auto val="1"/>
        <c:lblAlgn val="ctr"/>
        <c:lblOffset val="100"/>
        <c:noMultiLvlLbl val="0"/>
      </c:catAx>
      <c:valAx>
        <c:axId val="338282664"/>
        <c:scaling>
          <c:orientation val="minMax"/>
        </c:scaling>
        <c:delete val="1"/>
        <c:axPos val="l"/>
        <c:numFmt formatCode="0%" sourceLinked="1"/>
        <c:majorTickMark val="out"/>
        <c:minorTickMark val="none"/>
        <c:tickLblPos val="nextTo"/>
        <c:crossAx val="338282272"/>
        <c:crosses val="autoZero"/>
        <c:crossBetween val="between"/>
      </c:valAx>
      <c:spPr>
        <a:noFill/>
        <a:ln w="25400">
          <a:noFill/>
        </a:ln>
      </c:spPr>
    </c:plotArea>
    <c:legend>
      <c:legendPos val="t"/>
      <c:layout>
        <c:manualLayout>
          <c:xMode val="edge"/>
          <c:yMode val="edge"/>
          <c:x val="0.54760818123240074"/>
          <c:y val="2.7401521735761849E-2"/>
          <c:w val="0.45127760020340546"/>
          <c:h val="6.9139511797855616E-2"/>
        </c:manualLayout>
      </c:layout>
      <c:overlay val="0"/>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12AE34-FF08-4427-9BA9-3D731E39E2DF}" type="doc">
      <dgm:prSet loTypeId="urn:microsoft.com/office/officeart/2005/8/layout/hProcess7" loCatId="list" qsTypeId="urn:microsoft.com/office/officeart/2005/8/quickstyle/simple1" qsCatId="simple" csTypeId="urn:microsoft.com/office/officeart/2005/8/colors/colorful1" csCatId="colorful" phldr="1"/>
      <dgm:spPr/>
      <dgm:t>
        <a:bodyPr/>
        <a:lstStyle/>
        <a:p>
          <a:endParaRPr lang="en-US"/>
        </a:p>
      </dgm:t>
    </dgm:pt>
    <dgm:pt modelId="{F4301020-03C2-4985-B41F-8C20770C15EE}">
      <dgm:prSet phldrT="[Text]"/>
      <dgm:spPr/>
      <dgm:t>
        <a:bodyPr/>
        <a:lstStyle/>
        <a:p>
          <a:r>
            <a:rPr lang="en-US" dirty="0" smtClean="0"/>
            <a:t>Skills</a:t>
          </a:r>
          <a:endParaRPr lang="en-US" dirty="0"/>
        </a:p>
      </dgm:t>
    </dgm:pt>
    <dgm:pt modelId="{9467AD65-7010-4DA1-AB37-D1FB66CB5E31}" type="parTrans" cxnId="{6643A28B-C3B6-4A20-B88B-065B69EB95FF}">
      <dgm:prSet/>
      <dgm:spPr/>
      <dgm:t>
        <a:bodyPr/>
        <a:lstStyle/>
        <a:p>
          <a:endParaRPr lang="en-US"/>
        </a:p>
      </dgm:t>
    </dgm:pt>
    <dgm:pt modelId="{F9CAA038-0DEC-45A8-8EF0-BA89914F8E2B}" type="sibTrans" cxnId="{6643A28B-C3B6-4A20-B88B-065B69EB95FF}">
      <dgm:prSet/>
      <dgm:spPr/>
      <dgm:t>
        <a:bodyPr/>
        <a:lstStyle/>
        <a:p>
          <a:endParaRPr lang="en-US"/>
        </a:p>
      </dgm:t>
    </dgm:pt>
    <dgm:pt modelId="{64C78D73-E613-4B41-9AF3-FBB26A949598}">
      <dgm:prSet phldrT="[Text]"/>
      <dgm:spPr/>
      <dgm:t>
        <a:bodyPr anchor="b" anchorCtr="0"/>
        <a:lstStyle/>
        <a:p>
          <a:r>
            <a:rPr lang="en-US" dirty="0" smtClean="0">
              <a:solidFill>
                <a:schemeClr val="tx1"/>
              </a:solidFill>
            </a:rPr>
            <a:t>44%</a:t>
          </a:r>
          <a:endParaRPr lang="en-US" dirty="0">
            <a:solidFill>
              <a:schemeClr val="tx1"/>
            </a:solidFill>
          </a:endParaRPr>
        </a:p>
      </dgm:t>
    </dgm:pt>
    <dgm:pt modelId="{935830EF-4B85-4C9D-A507-CD65D0DCD5A0}" type="parTrans" cxnId="{74FF64B9-D3B7-40A6-BF96-E1DEB684CB38}">
      <dgm:prSet/>
      <dgm:spPr/>
      <dgm:t>
        <a:bodyPr/>
        <a:lstStyle/>
        <a:p>
          <a:endParaRPr lang="en-US"/>
        </a:p>
      </dgm:t>
    </dgm:pt>
    <dgm:pt modelId="{5DD1F810-56AD-4518-A468-8B5494595B96}" type="sibTrans" cxnId="{74FF64B9-D3B7-40A6-BF96-E1DEB684CB38}">
      <dgm:prSet/>
      <dgm:spPr/>
      <dgm:t>
        <a:bodyPr/>
        <a:lstStyle/>
        <a:p>
          <a:endParaRPr lang="en-US"/>
        </a:p>
      </dgm:t>
    </dgm:pt>
    <dgm:pt modelId="{63B7A397-FE67-49A1-9DDA-46732A34C5E0}">
      <dgm:prSet phldrT="[Text]"/>
      <dgm:spPr/>
      <dgm:t>
        <a:bodyPr/>
        <a:lstStyle/>
        <a:p>
          <a:r>
            <a:rPr lang="en-US" dirty="0" smtClean="0"/>
            <a:t>Supports</a:t>
          </a:r>
          <a:endParaRPr lang="en-US" dirty="0"/>
        </a:p>
      </dgm:t>
    </dgm:pt>
    <dgm:pt modelId="{B0C24F4B-5642-4EF1-88E2-7A7E21895224}" type="parTrans" cxnId="{14B1FD91-993F-4550-8968-D8C792C38925}">
      <dgm:prSet/>
      <dgm:spPr/>
      <dgm:t>
        <a:bodyPr/>
        <a:lstStyle/>
        <a:p>
          <a:endParaRPr lang="en-US"/>
        </a:p>
      </dgm:t>
    </dgm:pt>
    <dgm:pt modelId="{92061107-9807-4D98-A955-AFA219914AF6}" type="sibTrans" cxnId="{14B1FD91-993F-4550-8968-D8C792C38925}">
      <dgm:prSet/>
      <dgm:spPr/>
      <dgm:t>
        <a:bodyPr/>
        <a:lstStyle/>
        <a:p>
          <a:endParaRPr lang="en-US"/>
        </a:p>
      </dgm:t>
    </dgm:pt>
    <dgm:pt modelId="{FCE1DF85-BEB7-4808-B350-BA55C9EB9E6F}">
      <dgm:prSet phldrT="[Text]"/>
      <dgm:spPr/>
      <dgm:t>
        <a:bodyPr anchor="b" anchorCtr="0"/>
        <a:lstStyle/>
        <a:p>
          <a:r>
            <a:rPr lang="en-US" dirty="0" smtClean="0"/>
            <a:t>30%</a:t>
          </a:r>
          <a:endParaRPr lang="en-US" dirty="0"/>
        </a:p>
      </dgm:t>
    </dgm:pt>
    <dgm:pt modelId="{7A6DBE76-36B9-4CD9-8B7B-D062065F13E0}" type="parTrans" cxnId="{B06B6B9B-1004-4DE8-9055-0D61B3E0ECB6}">
      <dgm:prSet/>
      <dgm:spPr/>
      <dgm:t>
        <a:bodyPr/>
        <a:lstStyle/>
        <a:p>
          <a:endParaRPr lang="en-US"/>
        </a:p>
      </dgm:t>
    </dgm:pt>
    <dgm:pt modelId="{3433364D-AD97-4EF3-890F-4F4F91A899CD}" type="sibTrans" cxnId="{B06B6B9B-1004-4DE8-9055-0D61B3E0ECB6}">
      <dgm:prSet/>
      <dgm:spPr/>
      <dgm:t>
        <a:bodyPr/>
        <a:lstStyle/>
        <a:p>
          <a:endParaRPr lang="en-US"/>
        </a:p>
      </dgm:t>
    </dgm:pt>
    <dgm:pt modelId="{933C89B8-5AAE-49AC-91D6-3711DE4C4D58}">
      <dgm:prSet phldrT="[Text]"/>
      <dgm:spPr/>
      <dgm:t>
        <a:bodyPr/>
        <a:lstStyle/>
        <a:p>
          <a:r>
            <a:rPr lang="en-US" dirty="0" smtClean="0">
              <a:solidFill>
                <a:schemeClr val="tx1"/>
              </a:solidFill>
            </a:rPr>
            <a:t>One/Three</a:t>
          </a:r>
          <a:endParaRPr lang="en-US" dirty="0">
            <a:solidFill>
              <a:schemeClr val="tx1"/>
            </a:solidFill>
          </a:endParaRPr>
        </a:p>
      </dgm:t>
    </dgm:pt>
    <dgm:pt modelId="{882505FD-BBA7-4CC0-9EF1-EACFC8D4968C}" type="parTrans" cxnId="{2E5FC0E5-B596-4C88-BF5A-519978D09BC2}">
      <dgm:prSet/>
      <dgm:spPr/>
      <dgm:t>
        <a:bodyPr/>
        <a:lstStyle/>
        <a:p>
          <a:endParaRPr lang="en-US"/>
        </a:p>
      </dgm:t>
    </dgm:pt>
    <dgm:pt modelId="{CCEE33D0-DB24-4BE1-A60A-0751F93C03EA}" type="sibTrans" cxnId="{2E5FC0E5-B596-4C88-BF5A-519978D09BC2}">
      <dgm:prSet/>
      <dgm:spPr/>
      <dgm:t>
        <a:bodyPr/>
        <a:lstStyle/>
        <a:p>
          <a:endParaRPr lang="en-US"/>
        </a:p>
      </dgm:t>
    </dgm:pt>
    <dgm:pt modelId="{FEF0E35E-EF6C-4FFB-A63E-BB5013869E3F}">
      <dgm:prSet phldrT="[Text]"/>
      <dgm:spPr/>
      <dgm:t>
        <a:bodyPr anchor="b" anchorCtr="0"/>
        <a:lstStyle/>
        <a:p>
          <a:r>
            <a:rPr lang="en-US" dirty="0" smtClean="0">
              <a:solidFill>
                <a:schemeClr val="tx1"/>
              </a:solidFill>
            </a:rPr>
            <a:t>53%</a:t>
          </a:r>
          <a:endParaRPr lang="en-US" dirty="0">
            <a:solidFill>
              <a:schemeClr val="tx1"/>
            </a:solidFill>
          </a:endParaRPr>
        </a:p>
      </dgm:t>
    </dgm:pt>
    <dgm:pt modelId="{B79BBE05-ABF4-456B-9AF7-18E7CB229507}" type="parTrans" cxnId="{CCC1AB1F-036F-4B33-B032-8946D3347151}">
      <dgm:prSet/>
      <dgm:spPr/>
      <dgm:t>
        <a:bodyPr/>
        <a:lstStyle/>
        <a:p>
          <a:endParaRPr lang="en-US"/>
        </a:p>
      </dgm:t>
    </dgm:pt>
    <dgm:pt modelId="{9771AFD7-3F12-4DAB-81ED-BBA978C5F77C}" type="sibTrans" cxnId="{CCC1AB1F-036F-4B33-B032-8946D3347151}">
      <dgm:prSet/>
      <dgm:spPr/>
      <dgm:t>
        <a:bodyPr/>
        <a:lstStyle/>
        <a:p>
          <a:endParaRPr lang="en-US"/>
        </a:p>
      </dgm:t>
    </dgm:pt>
    <dgm:pt modelId="{61C3B757-6F11-4205-8DAB-F1F15C24800D}">
      <dgm:prSet phldrT="[Text]"/>
      <dgm:spPr/>
      <dgm:t>
        <a:bodyPr/>
        <a:lstStyle/>
        <a:p>
          <a:r>
            <a:rPr lang="en-US" dirty="0" smtClean="0">
              <a:solidFill>
                <a:schemeClr val="tx1"/>
              </a:solidFill>
            </a:rPr>
            <a:t>Training</a:t>
          </a:r>
          <a:endParaRPr lang="en-US" dirty="0">
            <a:solidFill>
              <a:schemeClr val="tx1"/>
            </a:solidFill>
          </a:endParaRPr>
        </a:p>
      </dgm:t>
    </dgm:pt>
    <dgm:pt modelId="{F9802CD8-3A38-4C7D-97F7-C455AEB62BE6}" type="parTrans" cxnId="{B37D426B-C774-4C84-BB17-D395D662572E}">
      <dgm:prSet/>
      <dgm:spPr/>
      <dgm:t>
        <a:bodyPr/>
        <a:lstStyle/>
        <a:p>
          <a:endParaRPr lang="en-US"/>
        </a:p>
      </dgm:t>
    </dgm:pt>
    <dgm:pt modelId="{011D749D-B5CF-41AD-BDB0-6D23E58DEFA8}" type="sibTrans" cxnId="{B37D426B-C774-4C84-BB17-D395D662572E}">
      <dgm:prSet/>
      <dgm:spPr/>
      <dgm:t>
        <a:bodyPr/>
        <a:lstStyle/>
        <a:p>
          <a:endParaRPr lang="en-US"/>
        </a:p>
      </dgm:t>
    </dgm:pt>
    <dgm:pt modelId="{BF0CA649-41FC-48D2-BAB2-08408872175F}">
      <dgm:prSet phldrT="[Text]"/>
      <dgm:spPr/>
      <dgm:t>
        <a:bodyPr anchor="b" anchorCtr="0"/>
        <a:lstStyle/>
        <a:p>
          <a:r>
            <a:rPr lang="en-US" dirty="0" smtClean="0"/>
            <a:t>39%</a:t>
          </a:r>
          <a:endParaRPr lang="en-US" dirty="0"/>
        </a:p>
      </dgm:t>
    </dgm:pt>
    <dgm:pt modelId="{DD7C4E88-9E0F-42B1-98CF-F292F44B6144}" type="parTrans" cxnId="{5269F035-5721-48DD-A024-E98F61741699}">
      <dgm:prSet/>
      <dgm:spPr/>
      <dgm:t>
        <a:bodyPr/>
        <a:lstStyle/>
        <a:p>
          <a:endParaRPr lang="en-US"/>
        </a:p>
      </dgm:t>
    </dgm:pt>
    <dgm:pt modelId="{197EE101-EAE0-4244-8297-DDE381C93BD9}" type="sibTrans" cxnId="{5269F035-5721-48DD-A024-E98F61741699}">
      <dgm:prSet/>
      <dgm:spPr/>
      <dgm:t>
        <a:bodyPr/>
        <a:lstStyle/>
        <a:p>
          <a:endParaRPr lang="en-US"/>
        </a:p>
      </dgm:t>
    </dgm:pt>
    <dgm:pt modelId="{2CBE755C-DB93-42F5-8A84-522E59BB1037}" type="pres">
      <dgm:prSet presAssocID="{0712AE34-FF08-4427-9BA9-3D731E39E2DF}" presName="Name0" presStyleCnt="0">
        <dgm:presLayoutVars>
          <dgm:dir/>
          <dgm:animLvl val="lvl"/>
          <dgm:resizeHandles val="exact"/>
        </dgm:presLayoutVars>
      </dgm:prSet>
      <dgm:spPr/>
      <dgm:t>
        <a:bodyPr/>
        <a:lstStyle/>
        <a:p>
          <a:endParaRPr lang="en-US"/>
        </a:p>
      </dgm:t>
    </dgm:pt>
    <dgm:pt modelId="{AF1E34FF-6A07-462E-BA55-285153ECB874}" type="pres">
      <dgm:prSet presAssocID="{F4301020-03C2-4985-B41F-8C20770C15EE}" presName="compositeNode" presStyleCnt="0">
        <dgm:presLayoutVars>
          <dgm:bulletEnabled val="1"/>
        </dgm:presLayoutVars>
      </dgm:prSet>
      <dgm:spPr/>
    </dgm:pt>
    <dgm:pt modelId="{FAC7E83A-AC62-4CF9-81DD-F9A1F970B07B}" type="pres">
      <dgm:prSet presAssocID="{F4301020-03C2-4985-B41F-8C20770C15EE}" presName="bgRect" presStyleLbl="node1" presStyleIdx="0" presStyleCnt="4"/>
      <dgm:spPr/>
      <dgm:t>
        <a:bodyPr/>
        <a:lstStyle/>
        <a:p>
          <a:endParaRPr lang="en-US"/>
        </a:p>
      </dgm:t>
    </dgm:pt>
    <dgm:pt modelId="{4700B72B-F2E1-431D-8466-B3414E5A3E03}" type="pres">
      <dgm:prSet presAssocID="{F4301020-03C2-4985-B41F-8C20770C15EE}" presName="parentNode" presStyleLbl="node1" presStyleIdx="0" presStyleCnt="4">
        <dgm:presLayoutVars>
          <dgm:chMax val="0"/>
          <dgm:bulletEnabled val="1"/>
        </dgm:presLayoutVars>
      </dgm:prSet>
      <dgm:spPr/>
      <dgm:t>
        <a:bodyPr/>
        <a:lstStyle/>
        <a:p>
          <a:endParaRPr lang="en-US"/>
        </a:p>
      </dgm:t>
    </dgm:pt>
    <dgm:pt modelId="{CF19DA8F-2656-437C-AE0C-6DB28828B71D}" type="pres">
      <dgm:prSet presAssocID="{F4301020-03C2-4985-B41F-8C20770C15EE}" presName="childNode" presStyleLbl="node1" presStyleIdx="0" presStyleCnt="4">
        <dgm:presLayoutVars>
          <dgm:bulletEnabled val="1"/>
        </dgm:presLayoutVars>
      </dgm:prSet>
      <dgm:spPr/>
      <dgm:t>
        <a:bodyPr/>
        <a:lstStyle/>
        <a:p>
          <a:endParaRPr lang="en-US"/>
        </a:p>
      </dgm:t>
    </dgm:pt>
    <dgm:pt modelId="{ABB65970-EE06-48B1-94AC-629D86B79B7E}" type="pres">
      <dgm:prSet presAssocID="{F9CAA038-0DEC-45A8-8EF0-BA89914F8E2B}" presName="hSp" presStyleCnt="0"/>
      <dgm:spPr/>
    </dgm:pt>
    <dgm:pt modelId="{A14A5316-8061-4D7E-99B7-6AFB82BE14C2}" type="pres">
      <dgm:prSet presAssocID="{F9CAA038-0DEC-45A8-8EF0-BA89914F8E2B}" presName="vProcSp" presStyleCnt="0"/>
      <dgm:spPr/>
    </dgm:pt>
    <dgm:pt modelId="{FF12E7BC-FDCA-45FF-A441-D78AECD0C3EC}" type="pres">
      <dgm:prSet presAssocID="{F9CAA038-0DEC-45A8-8EF0-BA89914F8E2B}" presName="vSp1" presStyleCnt="0"/>
      <dgm:spPr/>
    </dgm:pt>
    <dgm:pt modelId="{BF42EB0B-ECEA-4F39-9A9B-93A9FB14E0C6}" type="pres">
      <dgm:prSet presAssocID="{F9CAA038-0DEC-45A8-8EF0-BA89914F8E2B}" presName="simulatedConn" presStyleLbl="solidFgAcc1" presStyleIdx="0" presStyleCnt="3"/>
      <dgm:spPr/>
    </dgm:pt>
    <dgm:pt modelId="{A4CD3313-552E-4A32-97BE-1FF9622FA547}" type="pres">
      <dgm:prSet presAssocID="{F9CAA038-0DEC-45A8-8EF0-BA89914F8E2B}" presName="vSp2" presStyleCnt="0"/>
      <dgm:spPr/>
    </dgm:pt>
    <dgm:pt modelId="{8D5349B5-4E35-4CC9-A1F7-49A530E245B2}" type="pres">
      <dgm:prSet presAssocID="{F9CAA038-0DEC-45A8-8EF0-BA89914F8E2B}" presName="sibTrans" presStyleCnt="0"/>
      <dgm:spPr/>
    </dgm:pt>
    <dgm:pt modelId="{A0307E68-478A-468B-957A-346FF13AAAF9}" type="pres">
      <dgm:prSet presAssocID="{61C3B757-6F11-4205-8DAB-F1F15C24800D}" presName="compositeNode" presStyleCnt="0">
        <dgm:presLayoutVars>
          <dgm:bulletEnabled val="1"/>
        </dgm:presLayoutVars>
      </dgm:prSet>
      <dgm:spPr/>
    </dgm:pt>
    <dgm:pt modelId="{1CE57E4C-54B1-4813-A1EC-EF256DBF4219}" type="pres">
      <dgm:prSet presAssocID="{61C3B757-6F11-4205-8DAB-F1F15C24800D}" presName="bgRect" presStyleLbl="node1" presStyleIdx="1" presStyleCnt="4"/>
      <dgm:spPr/>
      <dgm:t>
        <a:bodyPr/>
        <a:lstStyle/>
        <a:p>
          <a:endParaRPr lang="en-US"/>
        </a:p>
      </dgm:t>
    </dgm:pt>
    <dgm:pt modelId="{20AEC134-7497-4368-A1B1-24AFE3E95BB5}" type="pres">
      <dgm:prSet presAssocID="{61C3B757-6F11-4205-8DAB-F1F15C24800D}" presName="parentNode" presStyleLbl="node1" presStyleIdx="1" presStyleCnt="4">
        <dgm:presLayoutVars>
          <dgm:chMax val="0"/>
          <dgm:bulletEnabled val="1"/>
        </dgm:presLayoutVars>
      </dgm:prSet>
      <dgm:spPr/>
      <dgm:t>
        <a:bodyPr/>
        <a:lstStyle/>
        <a:p>
          <a:endParaRPr lang="en-US"/>
        </a:p>
      </dgm:t>
    </dgm:pt>
    <dgm:pt modelId="{E91521CE-49FF-488F-AA30-6C0CD89252B9}" type="pres">
      <dgm:prSet presAssocID="{61C3B757-6F11-4205-8DAB-F1F15C24800D}" presName="childNode" presStyleLbl="node1" presStyleIdx="1" presStyleCnt="4">
        <dgm:presLayoutVars>
          <dgm:bulletEnabled val="1"/>
        </dgm:presLayoutVars>
      </dgm:prSet>
      <dgm:spPr/>
      <dgm:t>
        <a:bodyPr/>
        <a:lstStyle/>
        <a:p>
          <a:endParaRPr lang="en-US"/>
        </a:p>
      </dgm:t>
    </dgm:pt>
    <dgm:pt modelId="{48D72EB0-1AD7-4162-B619-DB6BD2CA1BEC}" type="pres">
      <dgm:prSet presAssocID="{011D749D-B5CF-41AD-BDB0-6D23E58DEFA8}" presName="hSp" presStyleCnt="0"/>
      <dgm:spPr/>
    </dgm:pt>
    <dgm:pt modelId="{4447341C-6E7D-4F18-A468-D80CFE457DBC}" type="pres">
      <dgm:prSet presAssocID="{011D749D-B5CF-41AD-BDB0-6D23E58DEFA8}" presName="vProcSp" presStyleCnt="0"/>
      <dgm:spPr/>
    </dgm:pt>
    <dgm:pt modelId="{3B85081A-5CA1-4D06-AC7B-15EDC8774F4A}" type="pres">
      <dgm:prSet presAssocID="{011D749D-B5CF-41AD-BDB0-6D23E58DEFA8}" presName="vSp1" presStyleCnt="0"/>
      <dgm:spPr/>
    </dgm:pt>
    <dgm:pt modelId="{014BBF21-8815-4901-8B10-F263AA2FA884}" type="pres">
      <dgm:prSet presAssocID="{011D749D-B5CF-41AD-BDB0-6D23E58DEFA8}" presName="simulatedConn" presStyleLbl="solidFgAcc1" presStyleIdx="1" presStyleCnt="3"/>
      <dgm:spPr/>
    </dgm:pt>
    <dgm:pt modelId="{1E7D7524-313C-4F4A-8361-04DE71665383}" type="pres">
      <dgm:prSet presAssocID="{011D749D-B5CF-41AD-BDB0-6D23E58DEFA8}" presName="vSp2" presStyleCnt="0"/>
      <dgm:spPr/>
    </dgm:pt>
    <dgm:pt modelId="{4C923A40-129D-4C97-9236-CF33173ADF6A}" type="pres">
      <dgm:prSet presAssocID="{011D749D-B5CF-41AD-BDB0-6D23E58DEFA8}" presName="sibTrans" presStyleCnt="0"/>
      <dgm:spPr/>
    </dgm:pt>
    <dgm:pt modelId="{A7531C9B-BA04-4FEB-A28C-FFBFCD2A9519}" type="pres">
      <dgm:prSet presAssocID="{63B7A397-FE67-49A1-9DDA-46732A34C5E0}" presName="compositeNode" presStyleCnt="0">
        <dgm:presLayoutVars>
          <dgm:bulletEnabled val="1"/>
        </dgm:presLayoutVars>
      </dgm:prSet>
      <dgm:spPr/>
    </dgm:pt>
    <dgm:pt modelId="{55B7F51A-E67D-4528-BDCB-25F0C0A68D1B}" type="pres">
      <dgm:prSet presAssocID="{63B7A397-FE67-49A1-9DDA-46732A34C5E0}" presName="bgRect" presStyleLbl="node1" presStyleIdx="2" presStyleCnt="4"/>
      <dgm:spPr/>
      <dgm:t>
        <a:bodyPr/>
        <a:lstStyle/>
        <a:p>
          <a:endParaRPr lang="en-US"/>
        </a:p>
      </dgm:t>
    </dgm:pt>
    <dgm:pt modelId="{D63D6F02-75F9-4794-9836-66FFD5430ED0}" type="pres">
      <dgm:prSet presAssocID="{63B7A397-FE67-49A1-9DDA-46732A34C5E0}" presName="parentNode" presStyleLbl="node1" presStyleIdx="2" presStyleCnt="4">
        <dgm:presLayoutVars>
          <dgm:chMax val="0"/>
          <dgm:bulletEnabled val="1"/>
        </dgm:presLayoutVars>
      </dgm:prSet>
      <dgm:spPr/>
      <dgm:t>
        <a:bodyPr/>
        <a:lstStyle/>
        <a:p>
          <a:endParaRPr lang="en-US"/>
        </a:p>
      </dgm:t>
    </dgm:pt>
    <dgm:pt modelId="{369EF8A5-F0C4-4FF9-98D8-865EDCEFD90A}" type="pres">
      <dgm:prSet presAssocID="{63B7A397-FE67-49A1-9DDA-46732A34C5E0}" presName="childNode" presStyleLbl="node1" presStyleIdx="2" presStyleCnt="4">
        <dgm:presLayoutVars>
          <dgm:bulletEnabled val="1"/>
        </dgm:presLayoutVars>
      </dgm:prSet>
      <dgm:spPr/>
      <dgm:t>
        <a:bodyPr/>
        <a:lstStyle/>
        <a:p>
          <a:endParaRPr lang="en-US"/>
        </a:p>
      </dgm:t>
    </dgm:pt>
    <dgm:pt modelId="{1A3C84BB-8449-4CA9-90BD-86569E971369}" type="pres">
      <dgm:prSet presAssocID="{92061107-9807-4D98-A955-AFA219914AF6}" presName="hSp" presStyleCnt="0"/>
      <dgm:spPr/>
    </dgm:pt>
    <dgm:pt modelId="{73FAB1D2-DC4D-4C07-BE70-114CEA5AB16A}" type="pres">
      <dgm:prSet presAssocID="{92061107-9807-4D98-A955-AFA219914AF6}" presName="vProcSp" presStyleCnt="0"/>
      <dgm:spPr/>
    </dgm:pt>
    <dgm:pt modelId="{FC1A28C8-91F3-47AE-B14F-21BD83699FB3}" type="pres">
      <dgm:prSet presAssocID="{92061107-9807-4D98-A955-AFA219914AF6}" presName="vSp1" presStyleCnt="0"/>
      <dgm:spPr/>
    </dgm:pt>
    <dgm:pt modelId="{5D2F584E-0C5F-4478-A97E-95BC059132C2}" type="pres">
      <dgm:prSet presAssocID="{92061107-9807-4D98-A955-AFA219914AF6}" presName="simulatedConn" presStyleLbl="solidFgAcc1" presStyleIdx="2" presStyleCnt="3"/>
      <dgm:spPr/>
    </dgm:pt>
    <dgm:pt modelId="{8C311940-49FA-4816-AA5C-2181372A26F2}" type="pres">
      <dgm:prSet presAssocID="{92061107-9807-4D98-A955-AFA219914AF6}" presName="vSp2" presStyleCnt="0"/>
      <dgm:spPr/>
    </dgm:pt>
    <dgm:pt modelId="{975AD88B-0AF3-4807-9A72-0F28B9C4AD39}" type="pres">
      <dgm:prSet presAssocID="{92061107-9807-4D98-A955-AFA219914AF6}" presName="sibTrans" presStyleCnt="0"/>
      <dgm:spPr/>
    </dgm:pt>
    <dgm:pt modelId="{44DDAF63-A6C5-42BF-A0EC-4CDCF47CD644}" type="pres">
      <dgm:prSet presAssocID="{933C89B8-5AAE-49AC-91D6-3711DE4C4D58}" presName="compositeNode" presStyleCnt="0">
        <dgm:presLayoutVars>
          <dgm:bulletEnabled val="1"/>
        </dgm:presLayoutVars>
      </dgm:prSet>
      <dgm:spPr/>
    </dgm:pt>
    <dgm:pt modelId="{A9E8B5B1-7228-4905-B675-CD8846CCB062}" type="pres">
      <dgm:prSet presAssocID="{933C89B8-5AAE-49AC-91D6-3711DE4C4D58}" presName="bgRect" presStyleLbl="node1" presStyleIdx="3" presStyleCnt="4"/>
      <dgm:spPr/>
      <dgm:t>
        <a:bodyPr/>
        <a:lstStyle/>
        <a:p>
          <a:endParaRPr lang="en-US"/>
        </a:p>
      </dgm:t>
    </dgm:pt>
    <dgm:pt modelId="{9168F7D6-4B87-49EB-9627-395D9AFD274A}" type="pres">
      <dgm:prSet presAssocID="{933C89B8-5AAE-49AC-91D6-3711DE4C4D58}" presName="parentNode" presStyleLbl="node1" presStyleIdx="3" presStyleCnt="4">
        <dgm:presLayoutVars>
          <dgm:chMax val="0"/>
          <dgm:bulletEnabled val="1"/>
        </dgm:presLayoutVars>
      </dgm:prSet>
      <dgm:spPr/>
      <dgm:t>
        <a:bodyPr/>
        <a:lstStyle/>
        <a:p>
          <a:endParaRPr lang="en-US"/>
        </a:p>
      </dgm:t>
    </dgm:pt>
    <dgm:pt modelId="{FC7DDEC5-1F83-4E6D-A4CD-5F2C9D0462A4}" type="pres">
      <dgm:prSet presAssocID="{933C89B8-5AAE-49AC-91D6-3711DE4C4D58}" presName="childNode" presStyleLbl="node1" presStyleIdx="3" presStyleCnt="4">
        <dgm:presLayoutVars>
          <dgm:bulletEnabled val="1"/>
        </dgm:presLayoutVars>
      </dgm:prSet>
      <dgm:spPr/>
      <dgm:t>
        <a:bodyPr/>
        <a:lstStyle/>
        <a:p>
          <a:endParaRPr lang="en-US"/>
        </a:p>
      </dgm:t>
    </dgm:pt>
  </dgm:ptLst>
  <dgm:cxnLst>
    <dgm:cxn modelId="{B43830FA-E00C-42A9-B346-76EECE043634}" type="presOf" srcId="{61C3B757-6F11-4205-8DAB-F1F15C24800D}" destId="{20AEC134-7497-4368-A1B1-24AFE3E95BB5}" srcOrd="1" destOrd="0" presId="urn:microsoft.com/office/officeart/2005/8/layout/hProcess7"/>
    <dgm:cxn modelId="{14B1FD91-993F-4550-8968-D8C792C38925}" srcId="{0712AE34-FF08-4427-9BA9-3D731E39E2DF}" destId="{63B7A397-FE67-49A1-9DDA-46732A34C5E0}" srcOrd="2" destOrd="0" parTransId="{B0C24F4B-5642-4EF1-88E2-7A7E21895224}" sibTransId="{92061107-9807-4D98-A955-AFA219914AF6}"/>
    <dgm:cxn modelId="{2E5FC0E5-B596-4C88-BF5A-519978D09BC2}" srcId="{0712AE34-FF08-4427-9BA9-3D731E39E2DF}" destId="{933C89B8-5AAE-49AC-91D6-3711DE4C4D58}" srcOrd="3" destOrd="0" parTransId="{882505FD-BBA7-4CC0-9EF1-EACFC8D4968C}" sibTransId="{CCEE33D0-DB24-4BE1-A60A-0751F93C03EA}"/>
    <dgm:cxn modelId="{61264146-DF35-4AF4-8517-29BFF98F5E52}" type="presOf" srcId="{BF0CA649-41FC-48D2-BAB2-08408872175F}" destId="{CF19DA8F-2656-437C-AE0C-6DB28828B71D}" srcOrd="0" destOrd="0" presId="urn:microsoft.com/office/officeart/2005/8/layout/hProcess7"/>
    <dgm:cxn modelId="{6643A28B-C3B6-4A20-B88B-065B69EB95FF}" srcId="{0712AE34-FF08-4427-9BA9-3D731E39E2DF}" destId="{F4301020-03C2-4985-B41F-8C20770C15EE}" srcOrd="0" destOrd="0" parTransId="{9467AD65-7010-4DA1-AB37-D1FB66CB5E31}" sibTransId="{F9CAA038-0DEC-45A8-8EF0-BA89914F8E2B}"/>
    <dgm:cxn modelId="{6C0C273F-E18C-4824-A5A7-F9A4BCE6D3D0}" type="presOf" srcId="{933C89B8-5AAE-49AC-91D6-3711DE4C4D58}" destId="{9168F7D6-4B87-49EB-9627-395D9AFD274A}" srcOrd="1" destOrd="0" presId="urn:microsoft.com/office/officeart/2005/8/layout/hProcess7"/>
    <dgm:cxn modelId="{B06B6B9B-1004-4DE8-9055-0D61B3E0ECB6}" srcId="{63B7A397-FE67-49A1-9DDA-46732A34C5E0}" destId="{FCE1DF85-BEB7-4808-B350-BA55C9EB9E6F}" srcOrd="0" destOrd="0" parTransId="{7A6DBE76-36B9-4CD9-8B7B-D062065F13E0}" sibTransId="{3433364D-AD97-4EF3-890F-4F4F91A899CD}"/>
    <dgm:cxn modelId="{442501BB-8C8B-4047-BE2C-F31AE1C84065}" type="presOf" srcId="{FEF0E35E-EF6C-4FFB-A63E-BB5013869E3F}" destId="{FC7DDEC5-1F83-4E6D-A4CD-5F2C9D0462A4}" srcOrd="0" destOrd="0" presId="urn:microsoft.com/office/officeart/2005/8/layout/hProcess7"/>
    <dgm:cxn modelId="{8D9B165D-7E8B-4E7C-88DA-3364636CDB17}" type="presOf" srcId="{63B7A397-FE67-49A1-9DDA-46732A34C5E0}" destId="{D63D6F02-75F9-4794-9836-66FFD5430ED0}" srcOrd="1" destOrd="0" presId="urn:microsoft.com/office/officeart/2005/8/layout/hProcess7"/>
    <dgm:cxn modelId="{7FE8C1D1-5F6F-43A7-961D-DDA5AD9B58C5}" type="presOf" srcId="{FCE1DF85-BEB7-4808-B350-BA55C9EB9E6F}" destId="{369EF8A5-F0C4-4FF9-98D8-865EDCEFD90A}" srcOrd="0" destOrd="0" presId="urn:microsoft.com/office/officeart/2005/8/layout/hProcess7"/>
    <dgm:cxn modelId="{D58C3FA7-8404-4BDB-B605-55F5AE2ECC95}" type="presOf" srcId="{F4301020-03C2-4985-B41F-8C20770C15EE}" destId="{FAC7E83A-AC62-4CF9-81DD-F9A1F970B07B}" srcOrd="0" destOrd="0" presId="urn:microsoft.com/office/officeart/2005/8/layout/hProcess7"/>
    <dgm:cxn modelId="{00DFD120-62A8-430E-BA3A-B6F16C6D01A4}" type="presOf" srcId="{933C89B8-5AAE-49AC-91D6-3711DE4C4D58}" destId="{A9E8B5B1-7228-4905-B675-CD8846CCB062}" srcOrd="0" destOrd="0" presId="urn:microsoft.com/office/officeart/2005/8/layout/hProcess7"/>
    <dgm:cxn modelId="{5269F035-5721-48DD-A024-E98F61741699}" srcId="{F4301020-03C2-4985-B41F-8C20770C15EE}" destId="{BF0CA649-41FC-48D2-BAB2-08408872175F}" srcOrd="0" destOrd="0" parTransId="{DD7C4E88-9E0F-42B1-98CF-F292F44B6144}" sibTransId="{197EE101-EAE0-4244-8297-DDE381C93BD9}"/>
    <dgm:cxn modelId="{2E70D4CF-1D7B-45EB-A6C3-C714529219A2}" type="presOf" srcId="{61C3B757-6F11-4205-8DAB-F1F15C24800D}" destId="{1CE57E4C-54B1-4813-A1EC-EF256DBF4219}" srcOrd="0" destOrd="0" presId="urn:microsoft.com/office/officeart/2005/8/layout/hProcess7"/>
    <dgm:cxn modelId="{DCDD1CBF-96B8-48D8-81F4-B2FD9EE2CDB6}" type="presOf" srcId="{F4301020-03C2-4985-B41F-8C20770C15EE}" destId="{4700B72B-F2E1-431D-8466-B3414E5A3E03}" srcOrd="1" destOrd="0" presId="urn:microsoft.com/office/officeart/2005/8/layout/hProcess7"/>
    <dgm:cxn modelId="{74FF64B9-D3B7-40A6-BF96-E1DEB684CB38}" srcId="{61C3B757-6F11-4205-8DAB-F1F15C24800D}" destId="{64C78D73-E613-4B41-9AF3-FBB26A949598}" srcOrd="0" destOrd="0" parTransId="{935830EF-4B85-4C9D-A507-CD65D0DCD5A0}" sibTransId="{5DD1F810-56AD-4518-A468-8B5494595B96}"/>
    <dgm:cxn modelId="{1440FAA5-F99D-4DD2-A742-4E12D97097E6}" type="presOf" srcId="{64C78D73-E613-4B41-9AF3-FBB26A949598}" destId="{E91521CE-49FF-488F-AA30-6C0CD89252B9}" srcOrd="0" destOrd="0" presId="urn:microsoft.com/office/officeart/2005/8/layout/hProcess7"/>
    <dgm:cxn modelId="{CCC1AB1F-036F-4B33-B032-8946D3347151}" srcId="{933C89B8-5AAE-49AC-91D6-3711DE4C4D58}" destId="{FEF0E35E-EF6C-4FFB-A63E-BB5013869E3F}" srcOrd="0" destOrd="0" parTransId="{B79BBE05-ABF4-456B-9AF7-18E7CB229507}" sibTransId="{9771AFD7-3F12-4DAB-81ED-BBA978C5F77C}"/>
    <dgm:cxn modelId="{AFBAE3FA-62EA-41BA-ACA8-14F4C1EEC446}" type="presOf" srcId="{63B7A397-FE67-49A1-9DDA-46732A34C5E0}" destId="{55B7F51A-E67D-4528-BDCB-25F0C0A68D1B}" srcOrd="0" destOrd="0" presId="urn:microsoft.com/office/officeart/2005/8/layout/hProcess7"/>
    <dgm:cxn modelId="{D8A5C43A-9D0F-4D88-9DB7-E307FD620D74}" type="presOf" srcId="{0712AE34-FF08-4427-9BA9-3D731E39E2DF}" destId="{2CBE755C-DB93-42F5-8A84-522E59BB1037}" srcOrd="0" destOrd="0" presId="urn:microsoft.com/office/officeart/2005/8/layout/hProcess7"/>
    <dgm:cxn modelId="{B37D426B-C774-4C84-BB17-D395D662572E}" srcId="{0712AE34-FF08-4427-9BA9-3D731E39E2DF}" destId="{61C3B757-6F11-4205-8DAB-F1F15C24800D}" srcOrd="1" destOrd="0" parTransId="{F9802CD8-3A38-4C7D-97F7-C455AEB62BE6}" sibTransId="{011D749D-B5CF-41AD-BDB0-6D23E58DEFA8}"/>
    <dgm:cxn modelId="{62615DCF-E857-4D33-8DDE-1141F28B7ACA}" type="presParOf" srcId="{2CBE755C-DB93-42F5-8A84-522E59BB1037}" destId="{AF1E34FF-6A07-462E-BA55-285153ECB874}" srcOrd="0" destOrd="0" presId="urn:microsoft.com/office/officeart/2005/8/layout/hProcess7"/>
    <dgm:cxn modelId="{5726BB51-568A-4CC9-945B-098F7E41E7FF}" type="presParOf" srcId="{AF1E34FF-6A07-462E-BA55-285153ECB874}" destId="{FAC7E83A-AC62-4CF9-81DD-F9A1F970B07B}" srcOrd="0" destOrd="0" presId="urn:microsoft.com/office/officeart/2005/8/layout/hProcess7"/>
    <dgm:cxn modelId="{5064BBAB-1E24-4475-9C68-0A00554298E0}" type="presParOf" srcId="{AF1E34FF-6A07-462E-BA55-285153ECB874}" destId="{4700B72B-F2E1-431D-8466-B3414E5A3E03}" srcOrd="1" destOrd="0" presId="urn:microsoft.com/office/officeart/2005/8/layout/hProcess7"/>
    <dgm:cxn modelId="{640E9759-5B05-43C3-AA79-597ED7696D2C}" type="presParOf" srcId="{AF1E34FF-6A07-462E-BA55-285153ECB874}" destId="{CF19DA8F-2656-437C-AE0C-6DB28828B71D}" srcOrd="2" destOrd="0" presId="urn:microsoft.com/office/officeart/2005/8/layout/hProcess7"/>
    <dgm:cxn modelId="{28AF654C-E1CB-44E9-8358-9AED33D10127}" type="presParOf" srcId="{2CBE755C-DB93-42F5-8A84-522E59BB1037}" destId="{ABB65970-EE06-48B1-94AC-629D86B79B7E}" srcOrd="1" destOrd="0" presId="urn:microsoft.com/office/officeart/2005/8/layout/hProcess7"/>
    <dgm:cxn modelId="{19A94620-CCF8-4631-95FC-1820B817C388}" type="presParOf" srcId="{2CBE755C-DB93-42F5-8A84-522E59BB1037}" destId="{A14A5316-8061-4D7E-99B7-6AFB82BE14C2}" srcOrd="2" destOrd="0" presId="urn:microsoft.com/office/officeart/2005/8/layout/hProcess7"/>
    <dgm:cxn modelId="{84E68A83-6652-456C-8332-77C4CA742A12}" type="presParOf" srcId="{A14A5316-8061-4D7E-99B7-6AFB82BE14C2}" destId="{FF12E7BC-FDCA-45FF-A441-D78AECD0C3EC}" srcOrd="0" destOrd="0" presId="urn:microsoft.com/office/officeart/2005/8/layout/hProcess7"/>
    <dgm:cxn modelId="{0B0FDB2E-CAA1-47E1-A5EA-102752DDB2F8}" type="presParOf" srcId="{A14A5316-8061-4D7E-99B7-6AFB82BE14C2}" destId="{BF42EB0B-ECEA-4F39-9A9B-93A9FB14E0C6}" srcOrd="1" destOrd="0" presId="urn:microsoft.com/office/officeart/2005/8/layout/hProcess7"/>
    <dgm:cxn modelId="{F24D5733-9960-4D17-8F5A-63AE49D1FDE6}" type="presParOf" srcId="{A14A5316-8061-4D7E-99B7-6AFB82BE14C2}" destId="{A4CD3313-552E-4A32-97BE-1FF9622FA547}" srcOrd="2" destOrd="0" presId="urn:microsoft.com/office/officeart/2005/8/layout/hProcess7"/>
    <dgm:cxn modelId="{3E1997C3-35F3-4DD9-9CE4-1DA665154ECC}" type="presParOf" srcId="{2CBE755C-DB93-42F5-8A84-522E59BB1037}" destId="{8D5349B5-4E35-4CC9-A1F7-49A530E245B2}" srcOrd="3" destOrd="0" presId="urn:microsoft.com/office/officeart/2005/8/layout/hProcess7"/>
    <dgm:cxn modelId="{E8040F79-742D-4D19-A688-0CBB24BB7650}" type="presParOf" srcId="{2CBE755C-DB93-42F5-8A84-522E59BB1037}" destId="{A0307E68-478A-468B-957A-346FF13AAAF9}" srcOrd="4" destOrd="0" presId="urn:microsoft.com/office/officeart/2005/8/layout/hProcess7"/>
    <dgm:cxn modelId="{498B1BCC-29CD-4C50-874E-5B4051E029A6}" type="presParOf" srcId="{A0307E68-478A-468B-957A-346FF13AAAF9}" destId="{1CE57E4C-54B1-4813-A1EC-EF256DBF4219}" srcOrd="0" destOrd="0" presId="urn:microsoft.com/office/officeart/2005/8/layout/hProcess7"/>
    <dgm:cxn modelId="{AFC0AFBD-054E-45A4-BE0F-E8842F030F0B}" type="presParOf" srcId="{A0307E68-478A-468B-957A-346FF13AAAF9}" destId="{20AEC134-7497-4368-A1B1-24AFE3E95BB5}" srcOrd="1" destOrd="0" presId="urn:microsoft.com/office/officeart/2005/8/layout/hProcess7"/>
    <dgm:cxn modelId="{32E84DEC-FBE7-4B50-9A92-EEE89410B65C}" type="presParOf" srcId="{A0307E68-478A-468B-957A-346FF13AAAF9}" destId="{E91521CE-49FF-488F-AA30-6C0CD89252B9}" srcOrd="2" destOrd="0" presId="urn:microsoft.com/office/officeart/2005/8/layout/hProcess7"/>
    <dgm:cxn modelId="{E4653A7D-27B3-47CC-B0C7-CE5EF89057E8}" type="presParOf" srcId="{2CBE755C-DB93-42F5-8A84-522E59BB1037}" destId="{48D72EB0-1AD7-4162-B619-DB6BD2CA1BEC}" srcOrd="5" destOrd="0" presId="urn:microsoft.com/office/officeart/2005/8/layout/hProcess7"/>
    <dgm:cxn modelId="{EEA79A8C-BB08-4C18-AF18-F42A040324E4}" type="presParOf" srcId="{2CBE755C-DB93-42F5-8A84-522E59BB1037}" destId="{4447341C-6E7D-4F18-A468-D80CFE457DBC}" srcOrd="6" destOrd="0" presId="urn:microsoft.com/office/officeart/2005/8/layout/hProcess7"/>
    <dgm:cxn modelId="{B24CEAA7-BE61-4530-947C-D4CEAFB112CE}" type="presParOf" srcId="{4447341C-6E7D-4F18-A468-D80CFE457DBC}" destId="{3B85081A-5CA1-4D06-AC7B-15EDC8774F4A}" srcOrd="0" destOrd="0" presId="urn:microsoft.com/office/officeart/2005/8/layout/hProcess7"/>
    <dgm:cxn modelId="{04E78CC8-CE73-450D-9724-0F96C4193840}" type="presParOf" srcId="{4447341C-6E7D-4F18-A468-D80CFE457DBC}" destId="{014BBF21-8815-4901-8B10-F263AA2FA884}" srcOrd="1" destOrd="0" presId="urn:microsoft.com/office/officeart/2005/8/layout/hProcess7"/>
    <dgm:cxn modelId="{C0FD27A9-D349-4A29-907A-D4920F2C793D}" type="presParOf" srcId="{4447341C-6E7D-4F18-A468-D80CFE457DBC}" destId="{1E7D7524-313C-4F4A-8361-04DE71665383}" srcOrd="2" destOrd="0" presId="urn:microsoft.com/office/officeart/2005/8/layout/hProcess7"/>
    <dgm:cxn modelId="{B40B860A-7DE7-480D-9D80-86188570CBCE}" type="presParOf" srcId="{2CBE755C-DB93-42F5-8A84-522E59BB1037}" destId="{4C923A40-129D-4C97-9236-CF33173ADF6A}" srcOrd="7" destOrd="0" presId="urn:microsoft.com/office/officeart/2005/8/layout/hProcess7"/>
    <dgm:cxn modelId="{8C360AF0-4CF5-45A7-B1E8-710666BCC5BF}" type="presParOf" srcId="{2CBE755C-DB93-42F5-8A84-522E59BB1037}" destId="{A7531C9B-BA04-4FEB-A28C-FFBFCD2A9519}" srcOrd="8" destOrd="0" presId="urn:microsoft.com/office/officeart/2005/8/layout/hProcess7"/>
    <dgm:cxn modelId="{36ACEC51-DF73-43B9-A979-D41C3527DC50}" type="presParOf" srcId="{A7531C9B-BA04-4FEB-A28C-FFBFCD2A9519}" destId="{55B7F51A-E67D-4528-BDCB-25F0C0A68D1B}" srcOrd="0" destOrd="0" presId="urn:microsoft.com/office/officeart/2005/8/layout/hProcess7"/>
    <dgm:cxn modelId="{BE6CE648-88A2-4EEB-95EB-8689660BB907}" type="presParOf" srcId="{A7531C9B-BA04-4FEB-A28C-FFBFCD2A9519}" destId="{D63D6F02-75F9-4794-9836-66FFD5430ED0}" srcOrd="1" destOrd="0" presId="urn:microsoft.com/office/officeart/2005/8/layout/hProcess7"/>
    <dgm:cxn modelId="{2382C5D4-94C7-4184-9E7A-78A3A942A25B}" type="presParOf" srcId="{A7531C9B-BA04-4FEB-A28C-FFBFCD2A9519}" destId="{369EF8A5-F0C4-4FF9-98D8-865EDCEFD90A}" srcOrd="2" destOrd="0" presId="urn:microsoft.com/office/officeart/2005/8/layout/hProcess7"/>
    <dgm:cxn modelId="{86B919B1-CED8-4248-89C0-126190180C59}" type="presParOf" srcId="{2CBE755C-DB93-42F5-8A84-522E59BB1037}" destId="{1A3C84BB-8449-4CA9-90BD-86569E971369}" srcOrd="9" destOrd="0" presId="urn:microsoft.com/office/officeart/2005/8/layout/hProcess7"/>
    <dgm:cxn modelId="{549AF028-187A-4B49-943B-D1A0386C307C}" type="presParOf" srcId="{2CBE755C-DB93-42F5-8A84-522E59BB1037}" destId="{73FAB1D2-DC4D-4C07-BE70-114CEA5AB16A}" srcOrd="10" destOrd="0" presId="urn:microsoft.com/office/officeart/2005/8/layout/hProcess7"/>
    <dgm:cxn modelId="{F7F471CD-0162-4957-98B7-2AFE838C6966}" type="presParOf" srcId="{73FAB1D2-DC4D-4C07-BE70-114CEA5AB16A}" destId="{FC1A28C8-91F3-47AE-B14F-21BD83699FB3}" srcOrd="0" destOrd="0" presId="urn:microsoft.com/office/officeart/2005/8/layout/hProcess7"/>
    <dgm:cxn modelId="{BA48E64D-F2C1-493E-8140-51B18A80163B}" type="presParOf" srcId="{73FAB1D2-DC4D-4C07-BE70-114CEA5AB16A}" destId="{5D2F584E-0C5F-4478-A97E-95BC059132C2}" srcOrd="1" destOrd="0" presId="urn:microsoft.com/office/officeart/2005/8/layout/hProcess7"/>
    <dgm:cxn modelId="{DDC9A99C-700A-4D9B-BD72-6FE2CE4AFA69}" type="presParOf" srcId="{73FAB1D2-DC4D-4C07-BE70-114CEA5AB16A}" destId="{8C311940-49FA-4816-AA5C-2181372A26F2}" srcOrd="2" destOrd="0" presId="urn:microsoft.com/office/officeart/2005/8/layout/hProcess7"/>
    <dgm:cxn modelId="{25027E20-A7A6-4232-93A3-89A3D8865403}" type="presParOf" srcId="{2CBE755C-DB93-42F5-8A84-522E59BB1037}" destId="{975AD88B-0AF3-4807-9A72-0F28B9C4AD39}" srcOrd="11" destOrd="0" presId="urn:microsoft.com/office/officeart/2005/8/layout/hProcess7"/>
    <dgm:cxn modelId="{787F6D52-A647-4A67-BC39-703B678D90F1}" type="presParOf" srcId="{2CBE755C-DB93-42F5-8A84-522E59BB1037}" destId="{44DDAF63-A6C5-42BF-A0EC-4CDCF47CD644}" srcOrd="12" destOrd="0" presId="urn:microsoft.com/office/officeart/2005/8/layout/hProcess7"/>
    <dgm:cxn modelId="{4843A6BC-10B4-4EE0-9A14-A1224F146C29}" type="presParOf" srcId="{44DDAF63-A6C5-42BF-A0EC-4CDCF47CD644}" destId="{A9E8B5B1-7228-4905-B675-CD8846CCB062}" srcOrd="0" destOrd="0" presId="urn:microsoft.com/office/officeart/2005/8/layout/hProcess7"/>
    <dgm:cxn modelId="{FFB32592-1D97-4F69-B3BB-CB1FE4EBC6CD}" type="presParOf" srcId="{44DDAF63-A6C5-42BF-A0EC-4CDCF47CD644}" destId="{9168F7D6-4B87-49EB-9627-395D9AFD274A}" srcOrd="1" destOrd="0" presId="urn:microsoft.com/office/officeart/2005/8/layout/hProcess7"/>
    <dgm:cxn modelId="{7BB6921C-9848-4E1B-A07A-0975AC602598}" type="presParOf" srcId="{44DDAF63-A6C5-42BF-A0EC-4CDCF47CD644}" destId="{FC7DDEC5-1F83-4E6D-A4CD-5F2C9D0462A4}"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9F9C8E-7E82-4F17-B255-200B476DCF49}" type="doc">
      <dgm:prSet loTypeId="urn:microsoft.com/office/officeart/2005/8/layout/vList5" loCatId="list" qsTypeId="urn:microsoft.com/office/officeart/2005/8/quickstyle/simple1" qsCatId="simple" csTypeId="urn:microsoft.com/office/officeart/2005/8/colors/accent2_5" csCatId="accent2" phldr="1"/>
      <dgm:spPr/>
      <dgm:t>
        <a:bodyPr/>
        <a:lstStyle/>
        <a:p>
          <a:endParaRPr lang="en-US"/>
        </a:p>
      </dgm:t>
    </dgm:pt>
    <dgm:pt modelId="{6D63FDC8-78EA-4688-A1E9-ADDF6E96A6B0}">
      <dgm:prSet phldrT="[Text]"/>
      <dgm:spPr/>
      <dgm:t>
        <a:bodyPr/>
        <a:lstStyle/>
        <a:p>
          <a:r>
            <a:rPr lang="en-US" dirty="0" smtClean="0"/>
            <a:t>Once </a:t>
          </a:r>
          <a:endParaRPr lang="en-US" dirty="0"/>
        </a:p>
      </dgm:t>
    </dgm:pt>
    <dgm:pt modelId="{C1F2F690-980A-4B34-BF38-F0210BE62F9F}" type="parTrans" cxnId="{5559C421-A623-45EA-AABD-567B1C9FB13E}">
      <dgm:prSet/>
      <dgm:spPr/>
      <dgm:t>
        <a:bodyPr/>
        <a:lstStyle/>
        <a:p>
          <a:endParaRPr lang="en-US"/>
        </a:p>
      </dgm:t>
    </dgm:pt>
    <dgm:pt modelId="{6FB4E94E-0047-433F-89E9-0967545C7F82}" type="sibTrans" cxnId="{5559C421-A623-45EA-AABD-567B1C9FB13E}">
      <dgm:prSet/>
      <dgm:spPr/>
      <dgm:t>
        <a:bodyPr/>
        <a:lstStyle/>
        <a:p>
          <a:endParaRPr lang="en-US"/>
        </a:p>
      </dgm:t>
    </dgm:pt>
    <dgm:pt modelId="{D57421AE-2DF9-462B-847F-9A20634A7410}">
      <dgm:prSet phldrT="[Text]"/>
      <dgm:spPr/>
      <dgm:t>
        <a:bodyPr/>
        <a:lstStyle/>
        <a:p>
          <a:r>
            <a:rPr lang="en-US" dirty="0" smtClean="0"/>
            <a:t>3,314 / 15%</a:t>
          </a:r>
          <a:endParaRPr lang="en-US" dirty="0"/>
        </a:p>
      </dgm:t>
    </dgm:pt>
    <dgm:pt modelId="{37A773F9-5AE3-4141-9CF2-A45581304C4A}" type="parTrans" cxnId="{CCE0E141-75CF-4478-88EB-5C805B3D0003}">
      <dgm:prSet/>
      <dgm:spPr/>
      <dgm:t>
        <a:bodyPr/>
        <a:lstStyle/>
        <a:p>
          <a:endParaRPr lang="en-US"/>
        </a:p>
      </dgm:t>
    </dgm:pt>
    <dgm:pt modelId="{5BDFEA35-09A1-4C18-9325-656E192F16CB}" type="sibTrans" cxnId="{CCE0E141-75CF-4478-88EB-5C805B3D0003}">
      <dgm:prSet/>
      <dgm:spPr/>
      <dgm:t>
        <a:bodyPr/>
        <a:lstStyle/>
        <a:p>
          <a:endParaRPr lang="en-US"/>
        </a:p>
      </dgm:t>
    </dgm:pt>
    <dgm:pt modelId="{444012F3-4B71-4081-95EB-1ABF2248FAFB}">
      <dgm:prSet phldrT="[Text]"/>
      <dgm:spPr/>
      <dgm:t>
        <a:bodyPr/>
        <a:lstStyle/>
        <a:p>
          <a:r>
            <a:rPr lang="en-US" dirty="0" smtClean="0">
              <a:solidFill>
                <a:schemeClr val="tx1"/>
              </a:solidFill>
            </a:rPr>
            <a:t>More than once</a:t>
          </a:r>
          <a:endParaRPr lang="en-US" dirty="0">
            <a:solidFill>
              <a:schemeClr val="tx1"/>
            </a:solidFill>
          </a:endParaRPr>
        </a:p>
      </dgm:t>
    </dgm:pt>
    <dgm:pt modelId="{3512D26A-C796-4AFC-B5F1-A65B7433CAD0}" type="parTrans" cxnId="{4565E2C7-524C-4378-B39F-ABEBDBC47BA3}">
      <dgm:prSet/>
      <dgm:spPr/>
      <dgm:t>
        <a:bodyPr/>
        <a:lstStyle/>
        <a:p>
          <a:endParaRPr lang="en-US"/>
        </a:p>
      </dgm:t>
    </dgm:pt>
    <dgm:pt modelId="{3BDC0669-5598-4898-AB03-4691BEC55EEE}" type="sibTrans" cxnId="{4565E2C7-524C-4378-B39F-ABEBDBC47BA3}">
      <dgm:prSet/>
      <dgm:spPr/>
      <dgm:t>
        <a:bodyPr/>
        <a:lstStyle/>
        <a:p>
          <a:endParaRPr lang="en-US"/>
        </a:p>
      </dgm:t>
    </dgm:pt>
    <dgm:pt modelId="{481B22C6-F022-41D9-888B-5E38BCA07B23}">
      <dgm:prSet phldrT="[Text]"/>
      <dgm:spPr/>
      <dgm:t>
        <a:bodyPr/>
        <a:lstStyle/>
        <a:p>
          <a:r>
            <a:rPr lang="en-US" dirty="0" smtClean="0"/>
            <a:t>2,792 / 13%</a:t>
          </a:r>
          <a:endParaRPr lang="en-US" dirty="0"/>
        </a:p>
      </dgm:t>
    </dgm:pt>
    <dgm:pt modelId="{E4E437DD-26D8-4FBD-B02A-AD61863DAB15}" type="parTrans" cxnId="{24D93428-8F8A-4E45-B755-371BE5BA19AC}">
      <dgm:prSet/>
      <dgm:spPr/>
      <dgm:t>
        <a:bodyPr/>
        <a:lstStyle/>
        <a:p>
          <a:endParaRPr lang="en-US"/>
        </a:p>
      </dgm:t>
    </dgm:pt>
    <dgm:pt modelId="{72D32224-4D0D-4E6D-A233-C1FB347D8C84}" type="sibTrans" cxnId="{24D93428-8F8A-4E45-B755-371BE5BA19AC}">
      <dgm:prSet/>
      <dgm:spPr/>
      <dgm:t>
        <a:bodyPr/>
        <a:lstStyle/>
        <a:p>
          <a:endParaRPr lang="en-US"/>
        </a:p>
      </dgm:t>
    </dgm:pt>
    <dgm:pt modelId="{E8A0EC43-69FA-48DF-9E63-88A1446292F5}" type="pres">
      <dgm:prSet presAssocID="{189F9C8E-7E82-4F17-B255-200B476DCF49}" presName="Name0" presStyleCnt="0">
        <dgm:presLayoutVars>
          <dgm:dir/>
          <dgm:animLvl val="lvl"/>
          <dgm:resizeHandles val="exact"/>
        </dgm:presLayoutVars>
      </dgm:prSet>
      <dgm:spPr/>
      <dgm:t>
        <a:bodyPr/>
        <a:lstStyle/>
        <a:p>
          <a:endParaRPr lang="en-US"/>
        </a:p>
      </dgm:t>
    </dgm:pt>
    <dgm:pt modelId="{09AE588F-35B4-4138-BDEC-B8801DF40EDC}" type="pres">
      <dgm:prSet presAssocID="{6D63FDC8-78EA-4688-A1E9-ADDF6E96A6B0}" presName="linNode" presStyleCnt="0"/>
      <dgm:spPr/>
    </dgm:pt>
    <dgm:pt modelId="{1FF6A7E3-DC6C-4B62-903A-8D4BC48C9145}" type="pres">
      <dgm:prSet presAssocID="{6D63FDC8-78EA-4688-A1E9-ADDF6E96A6B0}" presName="parentText" presStyleLbl="node1" presStyleIdx="0" presStyleCnt="2">
        <dgm:presLayoutVars>
          <dgm:chMax val="1"/>
          <dgm:bulletEnabled val="1"/>
        </dgm:presLayoutVars>
      </dgm:prSet>
      <dgm:spPr/>
      <dgm:t>
        <a:bodyPr/>
        <a:lstStyle/>
        <a:p>
          <a:endParaRPr lang="en-US"/>
        </a:p>
      </dgm:t>
    </dgm:pt>
    <dgm:pt modelId="{4474BD14-4FA1-487B-A711-4823001B1AE4}" type="pres">
      <dgm:prSet presAssocID="{6D63FDC8-78EA-4688-A1E9-ADDF6E96A6B0}" presName="descendantText" presStyleLbl="alignAccFollowNode1" presStyleIdx="0" presStyleCnt="2">
        <dgm:presLayoutVars>
          <dgm:bulletEnabled val="1"/>
        </dgm:presLayoutVars>
      </dgm:prSet>
      <dgm:spPr/>
      <dgm:t>
        <a:bodyPr/>
        <a:lstStyle/>
        <a:p>
          <a:endParaRPr lang="en-US"/>
        </a:p>
      </dgm:t>
    </dgm:pt>
    <dgm:pt modelId="{9ABE6419-4988-4B7C-BB80-B368FF9D0128}" type="pres">
      <dgm:prSet presAssocID="{6FB4E94E-0047-433F-89E9-0967545C7F82}" presName="sp" presStyleCnt="0"/>
      <dgm:spPr/>
    </dgm:pt>
    <dgm:pt modelId="{DFF1DDE7-90AB-4765-AC4E-463513CDFEEF}" type="pres">
      <dgm:prSet presAssocID="{444012F3-4B71-4081-95EB-1ABF2248FAFB}" presName="linNode" presStyleCnt="0"/>
      <dgm:spPr/>
    </dgm:pt>
    <dgm:pt modelId="{32217AEC-D6AA-4696-B7FB-24C0DEC6B349}" type="pres">
      <dgm:prSet presAssocID="{444012F3-4B71-4081-95EB-1ABF2248FAFB}" presName="parentText" presStyleLbl="node1" presStyleIdx="1" presStyleCnt="2">
        <dgm:presLayoutVars>
          <dgm:chMax val="1"/>
          <dgm:bulletEnabled val="1"/>
        </dgm:presLayoutVars>
      </dgm:prSet>
      <dgm:spPr/>
      <dgm:t>
        <a:bodyPr/>
        <a:lstStyle/>
        <a:p>
          <a:endParaRPr lang="en-US"/>
        </a:p>
      </dgm:t>
    </dgm:pt>
    <dgm:pt modelId="{E60C8946-A1FF-4712-8A4E-1ACB6325D899}" type="pres">
      <dgm:prSet presAssocID="{444012F3-4B71-4081-95EB-1ABF2248FAFB}" presName="descendantText" presStyleLbl="alignAccFollowNode1" presStyleIdx="1" presStyleCnt="2">
        <dgm:presLayoutVars>
          <dgm:bulletEnabled val="1"/>
        </dgm:presLayoutVars>
      </dgm:prSet>
      <dgm:spPr/>
      <dgm:t>
        <a:bodyPr/>
        <a:lstStyle/>
        <a:p>
          <a:endParaRPr lang="en-US"/>
        </a:p>
      </dgm:t>
    </dgm:pt>
  </dgm:ptLst>
  <dgm:cxnLst>
    <dgm:cxn modelId="{CCE0E141-75CF-4478-88EB-5C805B3D0003}" srcId="{6D63FDC8-78EA-4688-A1E9-ADDF6E96A6B0}" destId="{D57421AE-2DF9-462B-847F-9A20634A7410}" srcOrd="0" destOrd="0" parTransId="{37A773F9-5AE3-4141-9CF2-A45581304C4A}" sibTransId="{5BDFEA35-09A1-4C18-9325-656E192F16CB}"/>
    <dgm:cxn modelId="{24D93428-8F8A-4E45-B755-371BE5BA19AC}" srcId="{444012F3-4B71-4081-95EB-1ABF2248FAFB}" destId="{481B22C6-F022-41D9-888B-5E38BCA07B23}" srcOrd="0" destOrd="0" parTransId="{E4E437DD-26D8-4FBD-B02A-AD61863DAB15}" sibTransId="{72D32224-4D0D-4E6D-A233-C1FB347D8C84}"/>
    <dgm:cxn modelId="{2910A5FF-4C3B-4EA6-93FC-6E76CD697D92}" type="presOf" srcId="{444012F3-4B71-4081-95EB-1ABF2248FAFB}" destId="{32217AEC-D6AA-4696-B7FB-24C0DEC6B349}" srcOrd="0" destOrd="0" presId="urn:microsoft.com/office/officeart/2005/8/layout/vList5"/>
    <dgm:cxn modelId="{4565E2C7-524C-4378-B39F-ABEBDBC47BA3}" srcId="{189F9C8E-7E82-4F17-B255-200B476DCF49}" destId="{444012F3-4B71-4081-95EB-1ABF2248FAFB}" srcOrd="1" destOrd="0" parTransId="{3512D26A-C796-4AFC-B5F1-A65B7433CAD0}" sibTransId="{3BDC0669-5598-4898-AB03-4691BEC55EEE}"/>
    <dgm:cxn modelId="{1F517DAD-F2B2-4F6C-A767-0E1BE1BDA072}" type="presOf" srcId="{189F9C8E-7E82-4F17-B255-200B476DCF49}" destId="{E8A0EC43-69FA-48DF-9E63-88A1446292F5}" srcOrd="0" destOrd="0" presId="urn:microsoft.com/office/officeart/2005/8/layout/vList5"/>
    <dgm:cxn modelId="{3FB5144C-207E-44E1-B0E7-30D51B2ECA15}" type="presOf" srcId="{6D63FDC8-78EA-4688-A1E9-ADDF6E96A6B0}" destId="{1FF6A7E3-DC6C-4B62-903A-8D4BC48C9145}" srcOrd="0" destOrd="0" presId="urn:microsoft.com/office/officeart/2005/8/layout/vList5"/>
    <dgm:cxn modelId="{5559C421-A623-45EA-AABD-567B1C9FB13E}" srcId="{189F9C8E-7E82-4F17-B255-200B476DCF49}" destId="{6D63FDC8-78EA-4688-A1E9-ADDF6E96A6B0}" srcOrd="0" destOrd="0" parTransId="{C1F2F690-980A-4B34-BF38-F0210BE62F9F}" sibTransId="{6FB4E94E-0047-433F-89E9-0967545C7F82}"/>
    <dgm:cxn modelId="{314DAE85-8366-48F7-B2B9-5D93F45878D0}" type="presOf" srcId="{481B22C6-F022-41D9-888B-5E38BCA07B23}" destId="{E60C8946-A1FF-4712-8A4E-1ACB6325D899}" srcOrd="0" destOrd="0" presId="urn:microsoft.com/office/officeart/2005/8/layout/vList5"/>
    <dgm:cxn modelId="{C5DCE01C-A3CA-433F-BAE8-899AE47FB6BD}" type="presOf" srcId="{D57421AE-2DF9-462B-847F-9A20634A7410}" destId="{4474BD14-4FA1-487B-A711-4823001B1AE4}" srcOrd="0" destOrd="0" presId="urn:microsoft.com/office/officeart/2005/8/layout/vList5"/>
    <dgm:cxn modelId="{17DD6C81-EF68-4084-A5ED-C0721921FC7F}" type="presParOf" srcId="{E8A0EC43-69FA-48DF-9E63-88A1446292F5}" destId="{09AE588F-35B4-4138-BDEC-B8801DF40EDC}" srcOrd="0" destOrd="0" presId="urn:microsoft.com/office/officeart/2005/8/layout/vList5"/>
    <dgm:cxn modelId="{334810A4-D2F8-4A0A-8968-EB884C19D271}" type="presParOf" srcId="{09AE588F-35B4-4138-BDEC-B8801DF40EDC}" destId="{1FF6A7E3-DC6C-4B62-903A-8D4BC48C9145}" srcOrd="0" destOrd="0" presId="urn:microsoft.com/office/officeart/2005/8/layout/vList5"/>
    <dgm:cxn modelId="{55A51D49-25AA-4D01-A112-A5A2AA3EE22D}" type="presParOf" srcId="{09AE588F-35B4-4138-BDEC-B8801DF40EDC}" destId="{4474BD14-4FA1-487B-A711-4823001B1AE4}" srcOrd="1" destOrd="0" presId="urn:microsoft.com/office/officeart/2005/8/layout/vList5"/>
    <dgm:cxn modelId="{1B3BC629-B091-45B3-B87F-F67F6451F8CA}" type="presParOf" srcId="{E8A0EC43-69FA-48DF-9E63-88A1446292F5}" destId="{9ABE6419-4988-4B7C-BB80-B368FF9D0128}" srcOrd="1" destOrd="0" presId="urn:microsoft.com/office/officeart/2005/8/layout/vList5"/>
    <dgm:cxn modelId="{D5B78E85-15D5-4470-BF5D-183FF42D9C77}" type="presParOf" srcId="{E8A0EC43-69FA-48DF-9E63-88A1446292F5}" destId="{DFF1DDE7-90AB-4765-AC4E-463513CDFEEF}" srcOrd="2" destOrd="0" presId="urn:microsoft.com/office/officeart/2005/8/layout/vList5"/>
    <dgm:cxn modelId="{9B3A4B9A-F426-43F4-BDD6-9CF7A407A2AB}" type="presParOf" srcId="{DFF1DDE7-90AB-4765-AC4E-463513CDFEEF}" destId="{32217AEC-D6AA-4696-B7FB-24C0DEC6B349}" srcOrd="0" destOrd="0" presId="urn:microsoft.com/office/officeart/2005/8/layout/vList5"/>
    <dgm:cxn modelId="{E62BDDE0-6FA5-4E20-98D2-D6B713E05F55}" type="presParOf" srcId="{DFF1DDE7-90AB-4765-AC4E-463513CDFEEF}" destId="{E60C8946-A1FF-4712-8A4E-1ACB6325D899}" srcOrd="1"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EA8CCF4-997F-4D26-B00E-12CC10018903}" type="datetimeFigureOut">
              <a:rPr lang="en-US" smtClean="0"/>
              <a:pPr/>
              <a:t>6/30/2014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1220377-4B26-4705-AB05-9089ED5CA46E}" type="slidenum">
              <a:rPr lang="en-US" smtClean="0"/>
              <a:pPr/>
              <a:t>‹#›</a:t>
            </a:fld>
            <a:endParaRPr lang="en-US"/>
          </a:p>
        </p:txBody>
      </p:sp>
    </p:spTree>
    <p:extLst>
      <p:ext uri="{BB962C8B-B14F-4D97-AF65-F5344CB8AC3E}">
        <p14:creationId xmlns:p14="http://schemas.microsoft.com/office/powerpoint/2010/main" val="22893268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EF20A9AE-726C-413B-BCE1-E746441828CF}" type="datetimeFigureOut">
              <a:rPr lang="en-US"/>
              <a:pPr>
                <a:defRPr/>
              </a:pPr>
              <a:t>6/30/2014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BE6D36D3-4A47-4780-BA11-2524E415E5CB}" type="slidenum">
              <a:rPr lang="en-US"/>
              <a:pPr>
                <a:defRPr/>
              </a:pPr>
              <a:t>‹#›</a:t>
            </a:fld>
            <a:endParaRPr lang="en-US"/>
          </a:p>
        </p:txBody>
      </p:sp>
    </p:spTree>
    <p:extLst>
      <p:ext uri="{BB962C8B-B14F-4D97-AF65-F5344CB8AC3E}">
        <p14:creationId xmlns:p14="http://schemas.microsoft.com/office/powerpoint/2010/main" val="35050442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foxnews.com/us/2011/07/15/body-millionaires-girlfriend-found-hanging-at-mansion-may-be-suicide/"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Sadly, the answer</a:t>
            </a:r>
            <a:r>
              <a:rPr lang="en-US" b="1" baseline="0" dirty="0" smtClean="0"/>
              <a:t> is False. </a:t>
            </a:r>
            <a:r>
              <a:rPr lang="en-US" baseline="0" dirty="0" smtClean="0"/>
              <a:t>According to Dr. Thomas Joiner, it is not uncommon for individuals who are attempting to end their life to bind their feet, then their hands and attempt to end their life by hanging. While this is extremely difficult for those of us who have not experienced debilitating psychic pain and suicidal thoughts, we are going to discuss in this presentation what motivates this behavior. </a:t>
            </a:r>
            <a:endParaRPr lang="en-US" dirty="0" smtClean="0">
              <a:hlinkClick r:id="rId3"/>
            </a:endParaRPr>
          </a:p>
          <a:p>
            <a:r>
              <a:rPr lang="en-US" dirty="0" smtClean="0">
                <a:hlinkClick r:id="rId3"/>
              </a:rPr>
              <a:t>http://www.foxnews.com/us/2011/07/15/body-millionaires-girlfriend-found-hanging-at-mansion-may-be-suicide/</a:t>
            </a:r>
            <a:endParaRPr lang="en-US" dirty="0"/>
          </a:p>
        </p:txBody>
      </p:sp>
      <p:sp>
        <p:nvSpPr>
          <p:cNvPr id="4" name="Slide Number Placeholder 3"/>
          <p:cNvSpPr>
            <a:spLocks noGrp="1"/>
          </p:cNvSpPr>
          <p:nvPr>
            <p:ph type="sldNum" sz="quarter" idx="10"/>
          </p:nvPr>
        </p:nvSpPr>
        <p:spPr/>
        <p:txBody>
          <a:bodyPr/>
          <a:lstStyle/>
          <a:p>
            <a:pPr>
              <a:defRPr/>
            </a:pPr>
            <a:fld id="{BE6D36D3-4A47-4780-BA11-2524E415E5CB}" type="slidenum">
              <a:rPr lang="en-US" smtClean="0"/>
              <a:pPr>
                <a:defRPr/>
              </a:pPr>
              <a:t>3</a:t>
            </a:fld>
            <a:endParaRPr lang="en-US"/>
          </a:p>
        </p:txBody>
      </p:sp>
    </p:spTree>
    <p:extLst>
      <p:ext uri="{BB962C8B-B14F-4D97-AF65-F5344CB8AC3E}">
        <p14:creationId xmlns:p14="http://schemas.microsoft.com/office/powerpoint/2010/main" val="1782354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E6D36D3-4A47-4780-BA11-2524E415E5CB}" type="slidenum">
              <a:rPr lang="en-US" smtClean="0"/>
              <a:pPr>
                <a:defRPr/>
              </a:pPr>
              <a:t>38</a:t>
            </a:fld>
            <a:endParaRPr lang="en-US"/>
          </a:p>
        </p:txBody>
      </p:sp>
    </p:spTree>
    <p:extLst>
      <p:ext uri="{BB962C8B-B14F-4D97-AF65-F5344CB8AC3E}">
        <p14:creationId xmlns:p14="http://schemas.microsoft.com/office/powerpoint/2010/main" val="1243840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Forbes Magazine, 2010</a:t>
            </a:r>
            <a:r>
              <a:rPr lang="en-US" baseline="0" dirty="0" smtClean="0"/>
              <a:t> “The Forgotten Patient”</a:t>
            </a:r>
            <a:endParaRPr lang="en-US" dirty="0"/>
          </a:p>
        </p:txBody>
      </p:sp>
      <p:sp>
        <p:nvSpPr>
          <p:cNvPr id="4" name="Slide Number Placeholder 3"/>
          <p:cNvSpPr>
            <a:spLocks noGrp="1"/>
          </p:cNvSpPr>
          <p:nvPr>
            <p:ph type="sldNum" sz="quarter" idx="10"/>
          </p:nvPr>
        </p:nvSpPr>
        <p:spPr/>
        <p:txBody>
          <a:bodyPr/>
          <a:lstStyle/>
          <a:p>
            <a:fld id="{6D3BC640-A7B6-46D7-8693-FD78FAAEC10A}" type="slidenum">
              <a:rPr lang="en-US" smtClean="0"/>
              <a:pPr/>
              <a:t>4</a:t>
            </a:fld>
            <a:endParaRPr lang="en-US"/>
          </a:p>
        </p:txBody>
      </p:sp>
    </p:spTree>
    <p:extLst>
      <p:ext uri="{BB962C8B-B14F-4D97-AF65-F5344CB8AC3E}">
        <p14:creationId xmlns:p14="http://schemas.microsoft.com/office/powerpoint/2010/main" val="2563331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D3BC640-A7B6-46D7-8693-FD78FAAEC10A}" type="slidenum">
              <a:rPr lang="en-US" smtClean="0"/>
              <a:pPr/>
              <a:t>7</a:t>
            </a:fld>
            <a:endParaRPr lang="en-US"/>
          </a:p>
        </p:txBody>
      </p:sp>
    </p:spTree>
    <p:extLst>
      <p:ext uri="{BB962C8B-B14F-4D97-AF65-F5344CB8AC3E}">
        <p14:creationId xmlns:p14="http://schemas.microsoft.com/office/powerpoint/2010/main" val="1799018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We believ</a:t>
            </a:r>
            <a:r>
              <a:rPr lang="en-US" b="1" baseline="0" dirty="0" smtClean="0"/>
              <a:t>e the answer is D, always, even up to the last moment. </a:t>
            </a:r>
            <a:r>
              <a:rPr lang="en-US" b="0" baseline="0" dirty="0" smtClean="0"/>
              <a:t>We are going to discuss the rationale for this hopeful perspective in the next slides.</a:t>
            </a:r>
            <a:endParaRPr lang="en-US" b="0" dirty="0"/>
          </a:p>
        </p:txBody>
      </p:sp>
      <p:sp>
        <p:nvSpPr>
          <p:cNvPr id="4" name="Slide Number Placeholder 3"/>
          <p:cNvSpPr>
            <a:spLocks noGrp="1"/>
          </p:cNvSpPr>
          <p:nvPr>
            <p:ph type="sldNum" sz="quarter" idx="10"/>
          </p:nvPr>
        </p:nvSpPr>
        <p:spPr/>
        <p:txBody>
          <a:bodyPr/>
          <a:lstStyle/>
          <a:p>
            <a:pPr>
              <a:defRPr/>
            </a:pPr>
            <a:fld id="{BE6D36D3-4A47-4780-BA11-2524E415E5CB}" type="slidenum">
              <a:rPr lang="en-US" smtClean="0"/>
              <a:pPr>
                <a:defRPr/>
              </a:pPr>
              <a:t>9</a:t>
            </a:fld>
            <a:endParaRPr lang="en-US"/>
          </a:p>
        </p:txBody>
      </p:sp>
    </p:spTree>
    <p:extLst>
      <p:ext uri="{BB962C8B-B14F-4D97-AF65-F5344CB8AC3E}">
        <p14:creationId xmlns:p14="http://schemas.microsoft.com/office/powerpoint/2010/main" val="217955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6D36D3-4A47-4780-BA11-2524E415E5CB}" type="slidenum">
              <a:rPr lang="en-US" smtClean="0"/>
              <a:pPr>
                <a:defRPr/>
              </a:pPr>
              <a:t>10</a:t>
            </a:fld>
            <a:endParaRPr lang="en-US"/>
          </a:p>
        </p:txBody>
      </p:sp>
    </p:spTree>
    <p:extLst>
      <p:ext uri="{BB962C8B-B14F-4D97-AF65-F5344CB8AC3E}">
        <p14:creationId xmlns:p14="http://schemas.microsoft.com/office/powerpoint/2010/main" val="1577914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E6D36D3-4A47-4780-BA11-2524E415E5CB}" type="slidenum">
              <a:rPr lang="en-US" smtClean="0"/>
              <a:pPr>
                <a:defRPr/>
              </a:pPr>
              <a:t>26</a:t>
            </a:fld>
            <a:endParaRPr lang="en-US"/>
          </a:p>
        </p:txBody>
      </p:sp>
    </p:spTree>
    <p:extLst>
      <p:ext uri="{BB962C8B-B14F-4D97-AF65-F5344CB8AC3E}">
        <p14:creationId xmlns:p14="http://schemas.microsoft.com/office/powerpoint/2010/main" val="509622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6D36D3-4A47-4780-BA11-2524E415E5CB}" type="slidenum">
              <a:rPr lang="en-US" smtClean="0"/>
              <a:pPr>
                <a:defRPr/>
              </a:pPr>
              <a:t>27</a:t>
            </a:fld>
            <a:endParaRPr lang="en-US"/>
          </a:p>
        </p:txBody>
      </p:sp>
    </p:spTree>
    <p:extLst>
      <p:ext uri="{BB962C8B-B14F-4D97-AF65-F5344CB8AC3E}">
        <p14:creationId xmlns:p14="http://schemas.microsoft.com/office/powerpoint/2010/main" val="2583939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9E0E1DB-3512-4FEE-8891-E487FDA8F3F4}" type="slidenum">
              <a:rPr lang="en-US" smtClean="0"/>
              <a:t>33</a:t>
            </a:fld>
            <a:endParaRPr lang="en-US"/>
          </a:p>
        </p:txBody>
      </p:sp>
    </p:spTree>
    <p:extLst>
      <p:ext uri="{BB962C8B-B14F-4D97-AF65-F5344CB8AC3E}">
        <p14:creationId xmlns:p14="http://schemas.microsoft.com/office/powerpoint/2010/main" val="1785077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6D36D3-4A47-4780-BA11-2524E415E5CB}" type="slidenum">
              <a:rPr lang="en-US" smtClean="0"/>
              <a:pPr>
                <a:defRPr/>
              </a:pPr>
              <a:t>36</a:t>
            </a:fld>
            <a:endParaRPr lang="en-US"/>
          </a:p>
        </p:txBody>
      </p:sp>
    </p:spTree>
    <p:extLst>
      <p:ext uri="{BB962C8B-B14F-4D97-AF65-F5344CB8AC3E}">
        <p14:creationId xmlns:p14="http://schemas.microsoft.com/office/powerpoint/2010/main" val="1659356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1" y="6400800"/>
            <a:ext cx="9141619" cy="457200"/>
          </a:xfrm>
          <a:prstGeom prst="rect">
            <a:avLst/>
          </a:prstGeom>
          <a:solidFill>
            <a:srgbClr val="8F333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6/30/2014</a:t>
            </a:fld>
            <a:endParaRPr lang="en-US" dirty="0"/>
          </a:p>
        </p:txBody>
      </p:sp>
      <p:sp>
        <p:nvSpPr>
          <p:cNvPr id="5" name="Footer Placeholder 4"/>
          <p:cNvSpPr>
            <a:spLocks noGrp="1"/>
          </p:cNvSpPr>
          <p:nvPr>
            <p:ph type="ftr" sz="quarter" idx="11"/>
          </p:nvPr>
        </p:nvSpPr>
        <p:spPr/>
        <p:txBody>
          <a:bodyPr/>
          <a:lstStyle/>
          <a:p>
            <a:r>
              <a:rPr lang="en-US" dirty="0" smtClean="0"/>
              <a:t>CRISIS ACCESS, LLC</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12" y="6333830"/>
            <a:ext cx="9141619" cy="64008"/>
          </a:xfrm>
          <a:prstGeom prst="rect">
            <a:avLst/>
          </a:prstGeom>
          <a:solidFill>
            <a:srgbClr val="C5506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6288154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6/30/2014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6456538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6/30/2014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1798066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55">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052" name="Rectangle 4"/>
          <p:cNvSpPr>
            <a:spLocks noGrp="1" noChangeArrowheads="1"/>
          </p:cNvSpPr>
          <p:nvPr>
            <p:ph type="dt" sz="half" idx="2"/>
          </p:nvPr>
        </p:nvSpPr>
        <p:spPr>
          <a:xfrm>
            <a:off x="686443" y="6265581"/>
            <a:ext cx="1922042" cy="481968"/>
          </a:xfrm>
        </p:spPr>
        <p:txBody>
          <a:bodyPr/>
          <a:lstStyle>
            <a:lvl1pPr>
              <a:defRPr/>
            </a:lvl1pPr>
          </a:lstStyle>
          <a:p>
            <a:endParaRPr lang="en-US"/>
          </a:p>
        </p:txBody>
      </p:sp>
      <p:sp>
        <p:nvSpPr>
          <p:cNvPr id="2053" name="Rectangle 5"/>
          <p:cNvSpPr>
            <a:spLocks noGrp="1" noChangeArrowheads="1"/>
          </p:cNvSpPr>
          <p:nvPr>
            <p:ph type="ftr" sz="quarter" idx="3"/>
          </p:nvPr>
        </p:nvSpPr>
        <p:spPr>
          <a:xfrm>
            <a:off x="3157640" y="6265581"/>
            <a:ext cx="2814419" cy="481968"/>
          </a:xfrm>
        </p:spPr>
        <p:txBody>
          <a:bodyPr/>
          <a:lstStyle>
            <a:lvl1pPr>
              <a:defRPr/>
            </a:lvl1pPr>
          </a:lstStyle>
          <a:p>
            <a:endParaRPr lang="en-US"/>
          </a:p>
        </p:txBody>
      </p:sp>
      <p:sp>
        <p:nvSpPr>
          <p:cNvPr id="2054" name="Rectangle 6"/>
          <p:cNvSpPr>
            <a:spLocks noGrp="1" noChangeArrowheads="1"/>
          </p:cNvSpPr>
          <p:nvPr>
            <p:ph type="sldNum" sz="quarter" idx="4"/>
          </p:nvPr>
        </p:nvSpPr>
        <p:spPr>
          <a:xfrm>
            <a:off x="6521214" y="6265581"/>
            <a:ext cx="1922042" cy="481968"/>
          </a:xfrm>
        </p:spPr>
        <p:txBody>
          <a:bodyPr/>
          <a:lstStyle>
            <a:lvl1pPr>
              <a:defRPr/>
            </a:lvl1pPr>
          </a:lstStyle>
          <a:p>
            <a:fld id="{F85291CB-D4CC-674C-A541-071F63EAFE40}" type="slidenum">
              <a:rPr lang="en-US"/>
              <a:pPr/>
              <a:t>‹#›</a:t>
            </a:fld>
            <a:endParaRPr lang="en-US"/>
          </a:p>
        </p:txBody>
      </p:sp>
      <p:sp>
        <p:nvSpPr>
          <p:cNvPr id="10" name="Content Placeholder 9"/>
          <p:cNvSpPr>
            <a:spLocks noGrp="1"/>
          </p:cNvSpPr>
          <p:nvPr>
            <p:ph sz="quarter" idx="10"/>
          </p:nvPr>
        </p:nvSpPr>
        <p:spPr>
          <a:xfrm>
            <a:off x="2306736" y="3360147"/>
            <a:ext cx="6452569" cy="619673"/>
          </a:xfrm>
        </p:spPr>
        <p:txBody>
          <a:bodyPr/>
          <a:lstStyle>
            <a:lvl1pPr marL="341775" marR="0" indent="-341775" algn="l" defTabSz="913783" rtl="0" eaLnBrk="1" fontAlgn="base" latinLnBrk="0" hangingPunct="1">
              <a:lnSpc>
                <a:spcPct val="100000"/>
              </a:lnSpc>
              <a:spcBef>
                <a:spcPct val="20000"/>
              </a:spcBef>
              <a:spcAft>
                <a:spcPct val="0"/>
              </a:spcAft>
              <a:buClr>
                <a:srgbClr val="78121A"/>
              </a:buClr>
              <a:buSzPct val="100000"/>
              <a:buFont typeface="Wingdings" charset="2"/>
              <a:buNone/>
              <a:tabLst/>
              <a:defRPr sz="1621"/>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96385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6/30/2014</a:t>
            </a:fld>
            <a:endParaRPr lang="en-US" dirty="0"/>
          </a:p>
        </p:txBody>
      </p:sp>
      <p:sp>
        <p:nvSpPr>
          <p:cNvPr id="5" name="Footer Placeholder 4"/>
          <p:cNvSpPr>
            <a:spLocks noGrp="1"/>
          </p:cNvSpPr>
          <p:nvPr>
            <p:ph type="ftr" sz="quarter" idx="11"/>
          </p:nvPr>
        </p:nvSpPr>
        <p:spPr/>
        <p:txBody>
          <a:bodyPr/>
          <a:lstStyle/>
          <a:p>
            <a:r>
              <a:rPr lang="en-US" dirty="0" smtClean="0"/>
              <a:t>Crisis Access, LLC</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73289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p:cNvSpPr/>
          <p:nvPr userDrawn="1"/>
        </p:nvSpPr>
        <p:spPr>
          <a:xfrm>
            <a:off x="-1" y="6400800"/>
            <a:ext cx="9141619" cy="457200"/>
          </a:xfrm>
          <a:prstGeom prst="rect">
            <a:avLst/>
          </a:prstGeom>
          <a:solidFill>
            <a:srgbClr val="8F333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userDrawn="1"/>
        </p:nvSpPr>
        <p:spPr>
          <a:xfrm>
            <a:off x="12" y="6333830"/>
            <a:ext cx="9141619" cy="64008"/>
          </a:xfrm>
          <a:prstGeom prst="rect">
            <a:avLst/>
          </a:prstGeom>
          <a:solidFill>
            <a:srgbClr val="C5506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6/30/2014</a:t>
            </a:fld>
            <a:endParaRPr lang="en-US" dirty="0"/>
          </a:p>
        </p:txBody>
      </p:sp>
      <p:sp>
        <p:nvSpPr>
          <p:cNvPr id="5" name="Footer Placeholder 4"/>
          <p:cNvSpPr>
            <a:spLocks noGrp="1"/>
          </p:cNvSpPr>
          <p:nvPr>
            <p:ph type="ftr" sz="quarter" idx="11"/>
          </p:nvPr>
        </p:nvSpPr>
        <p:spPr/>
        <p:txBody>
          <a:bodyPr/>
          <a:lstStyle>
            <a:lvl1pPr>
              <a:defRPr/>
            </a:lvl1pPr>
          </a:lstStyle>
          <a:p>
            <a:r>
              <a:rPr lang="en-US" dirty="0" smtClean="0"/>
              <a:t>Zerosuicide.org</a:t>
            </a:r>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689543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6/30/2014</a:t>
            </a:fld>
            <a:endParaRPr lang="en-US" dirty="0"/>
          </a:p>
        </p:txBody>
      </p:sp>
      <p:sp>
        <p:nvSpPr>
          <p:cNvPr id="6" name="Footer Placeholder 5"/>
          <p:cNvSpPr>
            <a:spLocks noGrp="1"/>
          </p:cNvSpPr>
          <p:nvPr>
            <p:ph type="ftr" sz="quarter" idx="11"/>
          </p:nvPr>
        </p:nvSpPr>
        <p:spPr/>
        <p:txBody>
          <a:bodyPr/>
          <a:lstStyle/>
          <a:p>
            <a:r>
              <a:rPr lang="en-US" dirty="0" smtClean="0"/>
              <a:t>CRISIS ACCESS, LLC</a:t>
            </a:r>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052716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6/30/2014</a:t>
            </a:fld>
            <a:endParaRPr lang="en-US" dirty="0"/>
          </a:p>
        </p:txBody>
      </p:sp>
      <p:sp>
        <p:nvSpPr>
          <p:cNvPr id="8" name="Footer Placeholder 7"/>
          <p:cNvSpPr>
            <a:spLocks noGrp="1"/>
          </p:cNvSpPr>
          <p:nvPr>
            <p:ph type="ftr" sz="quarter" idx="11"/>
          </p:nvPr>
        </p:nvSpPr>
        <p:spPr/>
        <p:txBody>
          <a:bodyPr/>
          <a:lstStyle/>
          <a:p>
            <a:r>
              <a:rPr lang="en-US" dirty="0" smtClean="0"/>
              <a:t>CRISIS ACCESS, LLC</a:t>
            </a:r>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709645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dirty="0" smtClean="0"/>
              <a:t>CRISIS ACCESS, LLC</a:t>
            </a:r>
          </a:p>
        </p:txBody>
      </p:sp>
      <p:sp>
        <p:nvSpPr>
          <p:cNvPr id="5" name="Slide Number Placeholder 4"/>
          <p:cNvSpPr>
            <a:spLocks noGrp="1"/>
          </p:cNvSpPr>
          <p:nvPr>
            <p:ph type="sldNum" sz="quarter" idx="12"/>
          </p:nvPr>
        </p:nvSpPr>
        <p:spPr/>
        <p:txBody>
          <a:bodyPr/>
          <a:lstStyle/>
          <a:p>
            <a:fld id="{BADC18CA-99E9-034F-872E-B66CB51902E8}" type="slidenum">
              <a:rPr lang="en-US" smtClean="0"/>
              <a:pPr/>
              <a:t>‹#›</a:t>
            </a:fld>
            <a:endParaRPr lang="en-US"/>
          </a:p>
        </p:txBody>
      </p:sp>
    </p:spTree>
    <p:extLst>
      <p:ext uri="{BB962C8B-B14F-4D97-AF65-F5344CB8AC3E}">
        <p14:creationId xmlns:p14="http://schemas.microsoft.com/office/powerpoint/2010/main" val="141767794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p:cNvSpPr/>
          <p:nvPr userDrawn="1"/>
        </p:nvSpPr>
        <p:spPr>
          <a:xfrm>
            <a:off x="5102" y="6400800"/>
            <a:ext cx="9141619" cy="457200"/>
          </a:xfrm>
          <a:prstGeom prst="rect">
            <a:avLst/>
          </a:prstGeom>
          <a:solidFill>
            <a:srgbClr val="A264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userDrawn="1"/>
        </p:nvSpPr>
        <p:spPr>
          <a:xfrm>
            <a:off x="2732" y="6334316"/>
            <a:ext cx="9141619" cy="64008"/>
          </a:xfrm>
          <a:prstGeom prst="rect">
            <a:avLst/>
          </a:prstGeom>
          <a:solidFill>
            <a:srgbClr val="FC9B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61BEF0D-F0BB-DE4B-95CE-6DB70DBA9567}" type="datetimeFigureOut">
              <a:rPr lang="en-US" smtClean="0"/>
              <a:pPr/>
              <a:t>6/30/2014</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dirty="0" smtClean="0"/>
              <a:t>CRISIS ACCESS, LLC</a:t>
            </a:r>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5328054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B61BEF0D-F0BB-DE4B-95CE-6DB70DBA9567}" type="datetimeFigureOut">
              <a:rPr lang="en-US" smtClean="0"/>
              <a:pPr/>
              <a:t>6/30/2014</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1290034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6/30/2014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91784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2382" y="6400314"/>
            <a:ext cx="9141619" cy="457200"/>
          </a:xfrm>
          <a:prstGeom prst="rect">
            <a:avLst/>
          </a:prstGeom>
          <a:solidFill>
            <a:srgbClr val="8F333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userDrawn="1"/>
        </p:nvSpPr>
        <p:spPr>
          <a:xfrm>
            <a:off x="12" y="6333830"/>
            <a:ext cx="9141619" cy="64008"/>
          </a:xfrm>
          <a:prstGeom prst="rect">
            <a:avLst/>
          </a:prstGeom>
          <a:solidFill>
            <a:srgbClr val="C5506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B61BEF0D-F0BB-DE4B-95CE-6DB70DBA9567}" type="datetimeFigureOut">
              <a:rPr lang="en-US" smtClean="0"/>
              <a:pPr/>
              <a:t>6/30/2014</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dirty="0" smtClean="0"/>
              <a:t>CRISIS ACCESS, LLC</a:t>
            </a:r>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768191" y="5564278"/>
            <a:ext cx="1309361" cy="1051560"/>
          </a:xfrm>
          <a:prstGeom prst="rect">
            <a:avLst/>
          </a:prstGeom>
        </p:spPr>
      </p:pic>
    </p:spTree>
    <p:extLst>
      <p:ext uri="{BB962C8B-B14F-4D97-AF65-F5344CB8AC3E}">
        <p14:creationId xmlns:p14="http://schemas.microsoft.com/office/powerpoint/2010/main" val="223253213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iming>
    <p:tnLst>
      <p:par>
        <p:cTn id="1" dur="indefinite" restart="never" nodeType="tmRoot"/>
      </p:par>
    </p:tnLst>
  </p:timing>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gif"/><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gif"/><Relationship Id="rId5" Type="http://schemas.openxmlformats.org/officeDocument/2006/relationships/image" Target="../media/image15.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1.gif"/><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1.gif"/><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1.gif"/><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1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1.gif"/><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1.gi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2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1.gif"/><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chart" Target="../charts/char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3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3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3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gif"/></Relationships>
</file>

<file path=ppt/slides/_rels/slide3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hyperlink" Target="https://twitter.com/davidwcovington" TargetMode="External"/><Relationship Id="rId7" Type="http://schemas.openxmlformats.org/officeDocument/2006/relationships/image" Target="../media/image49.png"/><Relationship Id="rId2" Type="http://schemas.openxmlformats.org/officeDocument/2006/relationships/hyperlink" Target="http://www.linkedin.com/in/davidwcovington" TargetMode="Externa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hyperlink" Target="http://www.youtube.com/davidcovington" TargetMode="External"/><Relationship Id="rId10" Type="http://schemas.openxmlformats.org/officeDocument/2006/relationships/image" Target="../media/image1.gif"/><Relationship Id="rId4" Type="http://schemas.openxmlformats.org/officeDocument/2006/relationships/hyperlink" Target="https://www.facebook.com/david.covington" TargetMode="External"/><Relationship Id="rId9" Type="http://schemas.openxmlformats.org/officeDocument/2006/relationships/image" Target="../media/image51.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gif"/></Relationships>
</file>

<file path=ppt/slides/_rels/slide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gif"/><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gif"/><Relationship Id="rId5" Type="http://schemas.openxmlformats.org/officeDocument/2006/relationships/image" Target="../media/image11.emf"/><Relationship Id="rId4" Type="http://schemas.openxmlformats.org/officeDocument/2006/relationships/oleObject" Target="../embeddings/Microsoft_Excel_97-2003_Worksheet1.xls"/></Relationships>
</file>

<file path=ppt/slides/_rels/slide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8288" y="228600"/>
            <a:ext cx="2153023" cy="1676400"/>
          </a:xfrm>
          <a:prstGeom prst="rect">
            <a:avLst/>
          </a:prstGeom>
        </p:spPr>
      </p:pic>
      <p:sp>
        <p:nvSpPr>
          <p:cNvPr id="3074" name="Title 1"/>
          <p:cNvSpPr>
            <a:spLocks noGrp="1"/>
          </p:cNvSpPr>
          <p:nvPr>
            <p:ph type="title"/>
          </p:nvPr>
        </p:nvSpPr>
        <p:spPr>
          <a:xfrm>
            <a:off x="838200" y="685800"/>
            <a:ext cx="7543800" cy="3566160"/>
          </a:xfrm>
        </p:spPr>
        <p:txBody>
          <a:bodyPr>
            <a:normAutofit/>
          </a:bodyPr>
          <a:lstStyle/>
          <a:p>
            <a:r>
              <a:rPr lang="en-US" dirty="0"/>
              <a:t>The Value of a Life: Zero Suicide in Healthcare </a:t>
            </a:r>
            <a:endParaRPr lang="en-US" i="1" dirty="0" smtClean="0">
              <a:latin typeface="Open Sans" pitchFamily="64" charset="0"/>
              <a:cs typeface="Open Sans" pitchFamily="64" charset="0"/>
            </a:endParaRPr>
          </a:p>
        </p:txBody>
      </p:sp>
      <p:sp>
        <p:nvSpPr>
          <p:cNvPr id="3075" name="Content Placeholder 2"/>
          <p:cNvSpPr>
            <a:spLocks noGrp="1"/>
          </p:cNvSpPr>
          <p:nvPr>
            <p:ph type="body" idx="1"/>
          </p:nvPr>
        </p:nvSpPr>
        <p:spPr>
          <a:xfrm>
            <a:off x="822960" y="4495800"/>
            <a:ext cx="7559040" cy="685800"/>
          </a:xfrm>
        </p:spPr>
        <p:txBody>
          <a:bodyPr>
            <a:normAutofit/>
          </a:bodyPr>
          <a:lstStyle/>
          <a:p>
            <a:pPr algn="r">
              <a:spcBef>
                <a:spcPts val="0"/>
              </a:spcBef>
              <a:spcAft>
                <a:spcPts val="0"/>
              </a:spcAft>
            </a:pPr>
            <a:r>
              <a:rPr lang="en-US" dirty="0" smtClean="0">
                <a:latin typeface="Open Sans" pitchFamily="64" charset="0"/>
                <a:cs typeface="Open Sans" pitchFamily="64" charset="0"/>
              </a:rPr>
              <a:t>David Covington, LPC, MBA</a:t>
            </a:r>
            <a:endParaRPr lang="en-US" dirty="0">
              <a:latin typeface="Open Sans" pitchFamily="64" charset="0"/>
              <a:cs typeface="Open Sans" pitchFamily="64" charset="0"/>
            </a:endParaRPr>
          </a:p>
          <a:p>
            <a:pPr algn="r">
              <a:spcBef>
                <a:spcPts val="0"/>
              </a:spcBef>
              <a:spcAft>
                <a:spcPts val="0"/>
              </a:spcAft>
            </a:pPr>
            <a:endParaRPr lang="en-US" sz="1400" b="1" dirty="0">
              <a:solidFill>
                <a:schemeClr val="tx1"/>
              </a:solidFill>
              <a:latin typeface="Papyrus" panose="03070502060502030205" pitchFamily="66" charset="0"/>
              <a:cs typeface="Open Sans" pitchFamily="64" charset="0"/>
            </a:endParaRPr>
          </a:p>
        </p:txBody>
      </p:sp>
      <p:sp>
        <p:nvSpPr>
          <p:cNvPr id="5" name="Rectangle 4"/>
          <p:cNvSpPr/>
          <p:nvPr/>
        </p:nvSpPr>
        <p:spPr>
          <a:xfrm>
            <a:off x="1143000" y="6456008"/>
            <a:ext cx="6781800" cy="325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mj-lt"/>
              </a:rPr>
              <a:t>zerosuicide.org</a:t>
            </a:r>
            <a:endParaRPr lang="en-US" b="1" dirty="0">
              <a:latin typeface="+mj-l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0"/>
            <a:ext cx="1066800" cy="63246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433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7778"/>
          <a:stretch/>
        </p:blipFill>
        <p:spPr bwMode="auto">
          <a:xfrm>
            <a:off x="609600" y="0"/>
            <a:ext cx="7540625"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52400"/>
            <a:ext cx="1790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p:nvPr/>
        </p:nvSpPr>
        <p:spPr>
          <a:xfrm>
            <a:off x="8077200" y="0"/>
            <a:ext cx="1066800" cy="63246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Isosceles Triangle 5"/>
          <p:cNvSpPr>
            <a:spLocks noChangeAspect="1"/>
          </p:cNvSpPr>
          <p:nvPr/>
        </p:nvSpPr>
        <p:spPr>
          <a:xfrm rot="16200000">
            <a:off x="8782050" y="190500"/>
            <a:ext cx="152400" cy="2286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7" name="Straight Connector 6"/>
          <p:cNvCxnSpPr/>
          <p:nvPr/>
        </p:nvCxnSpPr>
        <p:spPr>
          <a:xfrm rot="5400000">
            <a:off x="5962650" y="3086100"/>
            <a:ext cx="60198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1" name="Isosceles Triangle 10"/>
          <p:cNvSpPr>
            <a:spLocks noChangeAspect="1"/>
          </p:cNvSpPr>
          <p:nvPr/>
        </p:nvSpPr>
        <p:spPr>
          <a:xfrm rot="16200000">
            <a:off x="8782050" y="1562100"/>
            <a:ext cx="152400" cy="2286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Isosceles Triangle 11"/>
          <p:cNvSpPr>
            <a:spLocks noChangeAspect="1"/>
          </p:cNvSpPr>
          <p:nvPr/>
        </p:nvSpPr>
        <p:spPr>
          <a:xfrm rot="16200000">
            <a:off x="8782050" y="2933700"/>
            <a:ext cx="152400" cy="2286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Isosceles Triangle 12"/>
          <p:cNvSpPr>
            <a:spLocks noChangeAspect="1"/>
          </p:cNvSpPr>
          <p:nvPr/>
        </p:nvSpPr>
        <p:spPr>
          <a:xfrm rot="16200000">
            <a:off x="8782050" y="5676900"/>
            <a:ext cx="152400" cy="2286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Isosceles Triangle 14"/>
          <p:cNvSpPr>
            <a:spLocks noChangeAspect="1"/>
          </p:cNvSpPr>
          <p:nvPr/>
        </p:nvSpPr>
        <p:spPr>
          <a:xfrm rot="16200000">
            <a:off x="8782050" y="4305300"/>
            <a:ext cx="152400" cy="2286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Rectangle 17"/>
          <p:cNvSpPr/>
          <p:nvPr/>
        </p:nvSpPr>
        <p:spPr>
          <a:xfrm>
            <a:off x="8058150" y="4572000"/>
            <a:ext cx="704039" cy="40011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rPr>
              <a:t>1978</a:t>
            </a:r>
          </a:p>
        </p:txBody>
      </p:sp>
      <p:sp>
        <p:nvSpPr>
          <p:cNvPr id="19" name="Rectangle 18"/>
          <p:cNvSpPr/>
          <p:nvPr/>
        </p:nvSpPr>
        <p:spPr>
          <a:xfrm>
            <a:off x="8058150" y="2819400"/>
            <a:ext cx="704040" cy="40011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rPr>
              <a:t>1990</a:t>
            </a:r>
          </a:p>
        </p:txBody>
      </p:sp>
      <p:sp>
        <p:nvSpPr>
          <p:cNvPr id="20" name="Rectangle 19"/>
          <p:cNvSpPr/>
          <p:nvPr/>
        </p:nvSpPr>
        <p:spPr>
          <a:xfrm>
            <a:off x="8058150" y="990600"/>
            <a:ext cx="704040" cy="40011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rPr>
              <a:t>2003</a:t>
            </a:r>
          </a:p>
        </p:txBody>
      </p:sp>
      <p:sp>
        <p:nvSpPr>
          <p:cNvPr id="21" name="Rectangle 20"/>
          <p:cNvSpPr/>
          <p:nvPr/>
        </p:nvSpPr>
        <p:spPr>
          <a:xfrm>
            <a:off x="8058150" y="685800"/>
            <a:ext cx="704040" cy="40011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rPr>
              <a:t>2005</a:t>
            </a:r>
          </a:p>
        </p:txBody>
      </p:sp>
      <p:sp>
        <p:nvSpPr>
          <p:cNvPr id="22" name="Rectangle 21"/>
          <p:cNvSpPr/>
          <p:nvPr/>
        </p:nvSpPr>
        <p:spPr>
          <a:xfrm>
            <a:off x="8058150" y="381000"/>
            <a:ext cx="704040" cy="40011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rPr>
              <a:t>2006</a:t>
            </a:r>
          </a:p>
        </p:txBody>
      </p:sp>
      <p:sp>
        <p:nvSpPr>
          <p:cNvPr id="23" name="Rectangle 22"/>
          <p:cNvSpPr/>
          <p:nvPr/>
        </p:nvSpPr>
        <p:spPr>
          <a:xfrm>
            <a:off x="8058150" y="76200"/>
            <a:ext cx="704040" cy="40011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rPr>
              <a:t>2010</a:t>
            </a:r>
          </a:p>
        </p:txBody>
      </p:sp>
      <p:sp>
        <p:nvSpPr>
          <p:cNvPr id="17" name="Rectangle 16"/>
          <p:cNvSpPr/>
          <p:nvPr/>
        </p:nvSpPr>
        <p:spPr>
          <a:xfrm>
            <a:off x="8058150" y="5105400"/>
            <a:ext cx="704039" cy="400110"/>
          </a:xfrm>
          <a:prstGeom prst="rect">
            <a:avLst/>
          </a:prstGeom>
          <a:solidFill>
            <a:schemeClr val="bg1">
              <a:alpha val="68000"/>
            </a:schemeClr>
          </a:solid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2000" b="1" dirty="0">
                <a:ln w="11430"/>
                <a:effectLst>
                  <a:outerShdw blurRad="50800" dist="39000" dir="5460000" algn="tl">
                    <a:srgbClr val="000000">
                      <a:alpha val="38000"/>
                    </a:srgbClr>
                  </a:outerShdw>
                </a:effectLst>
                <a:latin typeface="+mn-lt"/>
              </a:rPr>
              <a:t>1975</a:t>
            </a:r>
          </a:p>
        </p:txBody>
      </p:sp>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8191" y="5564278"/>
            <a:ext cx="1309361" cy="1051560"/>
          </a:xfrm>
          <a:prstGeom prst="rect">
            <a:avLst/>
          </a:prstGeom>
        </p:spPr>
      </p:pic>
      <p:grpSp>
        <p:nvGrpSpPr>
          <p:cNvPr id="26" name="Group 25"/>
          <p:cNvGrpSpPr/>
          <p:nvPr/>
        </p:nvGrpSpPr>
        <p:grpSpPr>
          <a:xfrm>
            <a:off x="7772400" y="5562600"/>
            <a:ext cx="1309361" cy="1051560"/>
            <a:chOff x="7920591" y="5716678"/>
            <a:chExt cx="1309361" cy="1051560"/>
          </a:xfrm>
        </p:grpSpPr>
        <p:sp>
          <p:nvSpPr>
            <p:cNvPr id="28" name="Oval 27"/>
            <p:cNvSpPr/>
            <p:nvPr/>
          </p:nvSpPr>
          <p:spPr>
            <a:xfrm>
              <a:off x="8089392" y="5727192"/>
              <a:ext cx="978408" cy="9784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0591" y="5716678"/>
              <a:ext cx="1309361" cy="1051560"/>
            </a:xfrm>
            <a:prstGeom prst="rect">
              <a:avLst/>
            </a:prstGeom>
          </p:spPr>
        </p:pic>
      </p:grpSp>
    </p:spTree>
    <p:extLst>
      <p:ext uri="{BB962C8B-B14F-4D97-AF65-F5344CB8AC3E}">
        <p14:creationId xmlns:p14="http://schemas.microsoft.com/office/powerpoint/2010/main" val="26894878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0"/>
            <a:ext cx="1066800" cy="63246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536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844" r="9731" b="22980"/>
          <a:stretch/>
        </p:blipFill>
        <p:spPr bwMode="auto">
          <a:xfrm>
            <a:off x="609600" y="0"/>
            <a:ext cx="75438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3"/>
          <p:cNvPicPr>
            <a:picLocks noChangeAspect="1" noChangeArrowheads="1"/>
          </p:cNvPicPr>
          <p:nvPr/>
        </p:nvPicPr>
        <p:blipFill>
          <a:blip r:embed="rId3">
            <a:extLst>
              <a:ext uri="{28A0092B-C50C-407E-A947-70E740481C1C}">
                <a14:useLocalDpi xmlns:a14="http://schemas.microsoft.com/office/drawing/2010/main" val="0"/>
              </a:ext>
            </a:extLst>
          </a:blip>
          <a:srcRect l="62469"/>
          <a:stretch>
            <a:fillRect/>
          </a:stretch>
        </p:blipFill>
        <p:spPr bwMode="auto">
          <a:xfrm>
            <a:off x="6172200" y="152400"/>
            <a:ext cx="14192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8077200" y="0"/>
            <a:ext cx="1066800" cy="63246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Isosceles Triangle 22"/>
          <p:cNvSpPr>
            <a:spLocks noChangeAspect="1"/>
          </p:cNvSpPr>
          <p:nvPr/>
        </p:nvSpPr>
        <p:spPr>
          <a:xfrm rot="16200000">
            <a:off x="8782050" y="190500"/>
            <a:ext cx="152400" cy="2286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24" name="Straight Connector 23"/>
          <p:cNvCxnSpPr/>
          <p:nvPr/>
        </p:nvCxnSpPr>
        <p:spPr>
          <a:xfrm rot="5400000">
            <a:off x="5962650" y="3086100"/>
            <a:ext cx="60198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5" name="Isosceles Triangle 24"/>
          <p:cNvSpPr>
            <a:spLocks noChangeAspect="1"/>
          </p:cNvSpPr>
          <p:nvPr/>
        </p:nvSpPr>
        <p:spPr>
          <a:xfrm rot="16200000">
            <a:off x="8782050" y="1562100"/>
            <a:ext cx="152400" cy="2286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Isosceles Triangle 25"/>
          <p:cNvSpPr>
            <a:spLocks noChangeAspect="1"/>
          </p:cNvSpPr>
          <p:nvPr/>
        </p:nvSpPr>
        <p:spPr>
          <a:xfrm rot="16200000">
            <a:off x="8782050" y="2933700"/>
            <a:ext cx="152400" cy="2286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Isosceles Triangle 26"/>
          <p:cNvSpPr>
            <a:spLocks noChangeAspect="1"/>
          </p:cNvSpPr>
          <p:nvPr/>
        </p:nvSpPr>
        <p:spPr>
          <a:xfrm rot="16200000">
            <a:off x="8782050" y="5676900"/>
            <a:ext cx="152400" cy="2286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Isosceles Triangle 27"/>
          <p:cNvSpPr>
            <a:spLocks noChangeAspect="1"/>
          </p:cNvSpPr>
          <p:nvPr/>
        </p:nvSpPr>
        <p:spPr>
          <a:xfrm rot="16200000">
            <a:off x="8782050" y="4305300"/>
            <a:ext cx="152400" cy="2286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Rectangle 28"/>
          <p:cNvSpPr/>
          <p:nvPr/>
        </p:nvSpPr>
        <p:spPr>
          <a:xfrm>
            <a:off x="8058150" y="4572000"/>
            <a:ext cx="704039" cy="40011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2000" b="1" cap="all" dirty="0">
                <a:ln w="0"/>
                <a:effectLst>
                  <a:reflection blurRad="12700" stA="50000" endPos="50000" dist="5000" dir="5400000" sy="-100000" rotWithShape="0"/>
                </a:effectLst>
                <a:latin typeface="+mn-lt"/>
              </a:rPr>
              <a:t>1978</a:t>
            </a:r>
          </a:p>
        </p:txBody>
      </p:sp>
      <p:sp>
        <p:nvSpPr>
          <p:cNvPr id="30" name="Rectangle 29"/>
          <p:cNvSpPr/>
          <p:nvPr/>
        </p:nvSpPr>
        <p:spPr>
          <a:xfrm>
            <a:off x="8058150" y="2819400"/>
            <a:ext cx="704040" cy="40011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rPr>
              <a:t>1990</a:t>
            </a:r>
          </a:p>
        </p:txBody>
      </p:sp>
      <p:sp>
        <p:nvSpPr>
          <p:cNvPr id="31" name="Rectangle 30"/>
          <p:cNvSpPr/>
          <p:nvPr/>
        </p:nvSpPr>
        <p:spPr>
          <a:xfrm>
            <a:off x="8058150" y="990600"/>
            <a:ext cx="704040" cy="40011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rPr>
              <a:t>2003</a:t>
            </a:r>
          </a:p>
        </p:txBody>
      </p:sp>
      <p:sp>
        <p:nvSpPr>
          <p:cNvPr id="32" name="Rectangle 31"/>
          <p:cNvSpPr/>
          <p:nvPr/>
        </p:nvSpPr>
        <p:spPr>
          <a:xfrm>
            <a:off x="8058150" y="685800"/>
            <a:ext cx="704040" cy="40011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rPr>
              <a:t>2005</a:t>
            </a:r>
          </a:p>
        </p:txBody>
      </p:sp>
      <p:sp>
        <p:nvSpPr>
          <p:cNvPr id="33" name="Rectangle 32"/>
          <p:cNvSpPr/>
          <p:nvPr/>
        </p:nvSpPr>
        <p:spPr>
          <a:xfrm>
            <a:off x="8058150" y="381000"/>
            <a:ext cx="704040" cy="40011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rPr>
              <a:t>2006</a:t>
            </a:r>
          </a:p>
        </p:txBody>
      </p:sp>
      <p:sp>
        <p:nvSpPr>
          <p:cNvPr id="34" name="Rectangle 33"/>
          <p:cNvSpPr/>
          <p:nvPr/>
        </p:nvSpPr>
        <p:spPr>
          <a:xfrm>
            <a:off x="8058150" y="76200"/>
            <a:ext cx="704040" cy="40011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rPr>
              <a:t>2010</a:t>
            </a:r>
          </a:p>
        </p:txBody>
      </p:sp>
      <p:sp>
        <p:nvSpPr>
          <p:cNvPr id="35" name="Rectangle 34"/>
          <p:cNvSpPr/>
          <p:nvPr/>
        </p:nvSpPr>
        <p:spPr>
          <a:xfrm>
            <a:off x="8058150" y="5105400"/>
            <a:ext cx="704039" cy="400110"/>
          </a:xfrm>
          <a:prstGeom prst="rect">
            <a:avLst/>
          </a:prstGeom>
          <a:solidFill>
            <a:schemeClr val="bg1">
              <a:alpha val="68000"/>
            </a:schemeClr>
          </a:solid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rPr>
              <a:t>1975</a:t>
            </a: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8191" y="5564278"/>
            <a:ext cx="1309361" cy="1051560"/>
          </a:xfrm>
          <a:prstGeom prst="rect">
            <a:avLst/>
          </a:prstGeom>
        </p:spPr>
      </p:pic>
      <p:grpSp>
        <p:nvGrpSpPr>
          <p:cNvPr id="22" name="Group 21"/>
          <p:cNvGrpSpPr/>
          <p:nvPr/>
        </p:nvGrpSpPr>
        <p:grpSpPr>
          <a:xfrm>
            <a:off x="7772400" y="5562600"/>
            <a:ext cx="1309361" cy="1051560"/>
            <a:chOff x="7920591" y="5716678"/>
            <a:chExt cx="1309361" cy="1051560"/>
          </a:xfrm>
        </p:grpSpPr>
        <p:sp>
          <p:nvSpPr>
            <p:cNvPr id="36" name="Oval 35"/>
            <p:cNvSpPr/>
            <p:nvPr/>
          </p:nvSpPr>
          <p:spPr>
            <a:xfrm>
              <a:off x="8089392" y="5727192"/>
              <a:ext cx="978408" cy="9784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0591" y="5716678"/>
              <a:ext cx="1309361" cy="1051560"/>
            </a:xfrm>
            <a:prstGeom prst="rect">
              <a:avLst/>
            </a:prstGeom>
          </p:spPr>
        </p:pic>
      </p:grpSp>
    </p:spTree>
    <p:extLst>
      <p:ext uri="{BB962C8B-B14F-4D97-AF65-F5344CB8AC3E}">
        <p14:creationId xmlns:p14="http://schemas.microsoft.com/office/powerpoint/2010/main" val="38415988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8077200" y="0"/>
            <a:ext cx="1066800" cy="63246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Isosceles Triangle 29"/>
          <p:cNvSpPr>
            <a:spLocks noChangeAspect="1"/>
          </p:cNvSpPr>
          <p:nvPr/>
        </p:nvSpPr>
        <p:spPr>
          <a:xfrm rot="16200000">
            <a:off x="8782050" y="5676900"/>
            <a:ext cx="152400" cy="2286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Rectangle 20"/>
          <p:cNvSpPr/>
          <p:nvPr/>
        </p:nvSpPr>
        <p:spPr>
          <a:xfrm>
            <a:off x="0" y="0"/>
            <a:ext cx="1066800" cy="63246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638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7778"/>
          <a:stretch/>
        </p:blipFill>
        <p:spPr bwMode="auto">
          <a:xfrm>
            <a:off x="381000" y="0"/>
            <a:ext cx="443865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7073"/>
          <a:stretch/>
        </p:blipFill>
        <p:spPr bwMode="auto">
          <a:xfrm>
            <a:off x="4800600" y="3733800"/>
            <a:ext cx="31432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2"/>
          <p:cNvPicPr>
            <a:picLocks noChangeAspect="1" noChangeArrowheads="1"/>
          </p:cNvPicPr>
          <p:nvPr/>
        </p:nvPicPr>
        <p:blipFill>
          <a:blip r:embed="rId4">
            <a:extLst>
              <a:ext uri="{28A0092B-C50C-407E-A947-70E740481C1C}">
                <a14:useLocalDpi xmlns:a14="http://schemas.microsoft.com/office/drawing/2010/main" val="0"/>
              </a:ext>
            </a:extLst>
          </a:blip>
          <a:srcRect r="2380" b="22360"/>
          <a:stretch>
            <a:fillRect/>
          </a:stretch>
        </p:blipFill>
        <p:spPr bwMode="auto">
          <a:xfrm>
            <a:off x="4800600" y="0"/>
            <a:ext cx="31242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p:cNvPicPr>
            <a:picLocks noChangeAspect="1" noChangeArrowheads="1"/>
          </p:cNvPicPr>
          <p:nvPr/>
        </p:nvPicPr>
        <p:blipFill>
          <a:blip r:embed="rId5">
            <a:extLst>
              <a:ext uri="{28A0092B-C50C-407E-A947-70E740481C1C}">
                <a14:useLocalDpi xmlns:a14="http://schemas.microsoft.com/office/drawing/2010/main" val="0"/>
              </a:ext>
            </a:extLst>
          </a:blip>
          <a:srcRect l="62469"/>
          <a:stretch>
            <a:fillRect/>
          </a:stretch>
        </p:blipFill>
        <p:spPr bwMode="auto">
          <a:xfrm>
            <a:off x="6705600" y="228600"/>
            <a:ext cx="14192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Isosceles Triangle 11"/>
          <p:cNvSpPr>
            <a:spLocks noChangeAspect="1"/>
          </p:cNvSpPr>
          <p:nvPr/>
        </p:nvSpPr>
        <p:spPr>
          <a:xfrm rot="16200000">
            <a:off x="8801100" y="6134100"/>
            <a:ext cx="152400" cy="2286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Isosceles Triangle 25"/>
          <p:cNvSpPr>
            <a:spLocks noChangeAspect="1"/>
          </p:cNvSpPr>
          <p:nvPr/>
        </p:nvSpPr>
        <p:spPr>
          <a:xfrm rot="16200000">
            <a:off x="8782050" y="190500"/>
            <a:ext cx="152400" cy="2286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27" name="Straight Connector 26"/>
          <p:cNvCxnSpPr/>
          <p:nvPr/>
        </p:nvCxnSpPr>
        <p:spPr>
          <a:xfrm rot="5400000">
            <a:off x="5962650" y="3086100"/>
            <a:ext cx="60198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8" name="Isosceles Triangle 27"/>
          <p:cNvSpPr>
            <a:spLocks noChangeAspect="1"/>
          </p:cNvSpPr>
          <p:nvPr/>
        </p:nvSpPr>
        <p:spPr>
          <a:xfrm rot="16200000">
            <a:off x="8782050" y="1562100"/>
            <a:ext cx="152400" cy="2286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Isosceles Triangle 28"/>
          <p:cNvSpPr>
            <a:spLocks noChangeAspect="1"/>
          </p:cNvSpPr>
          <p:nvPr/>
        </p:nvSpPr>
        <p:spPr>
          <a:xfrm rot="16200000">
            <a:off x="8782050" y="2933700"/>
            <a:ext cx="152400" cy="2286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Isosceles Triangle 30"/>
          <p:cNvSpPr>
            <a:spLocks noChangeAspect="1"/>
          </p:cNvSpPr>
          <p:nvPr/>
        </p:nvSpPr>
        <p:spPr>
          <a:xfrm rot="16200000">
            <a:off x="8782050" y="4305300"/>
            <a:ext cx="152400" cy="2286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Rectangle 31"/>
          <p:cNvSpPr/>
          <p:nvPr/>
        </p:nvSpPr>
        <p:spPr>
          <a:xfrm>
            <a:off x="8058150" y="4572000"/>
            <a:ext cx="704039" cy="40011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rPr>
              <a:t>1978</a:t>
            </a:r>
          </a:p>
        </p:txBody>
      </p:sp>
      <p:sp>
        <p:nvSpPr>
          <p:cNvPr id="33" name="Rectangle 32"/>
          <p:cNvSpPr/>
          <p:nvPr/>
        </p:nvSpPr>
        <p:spPr>
          <a:xfrm>
            <a:off x="8058150" y="2819400"/>
            <a:ext cx="704040" cy="40011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2000" b="1" cap="all" dirty="0">
                <a:ln w="0"/>
                <a:effectLst>
                  <a:reflection blurRad="12700" stA="50000" endPos="50000" dist="5000" dir="5400000" sy="-100000" rotWithShape="0"/>
                </a:effectLst>
                <a:latin typeface="+mn-lt"/>
              </a:rPr>
              <a:t>1990</a:t>
            </a:r>
          </a:p>
        </p:txBody>
      </p:sp>
      <p:sp>
        <p:nvSpPr>
          <p:cNvPr id="34" name="Rectangle 33"/>
          <p:cNvSpPr/>
          <p:nvPr/>
        </p:nvSpPr>
        <p:spPr>
          <a:xfrm>
            <a:off x="8058150" y="990600"/>
            <a:ext cx="704040" cy="40011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rPr>
              <a:t>2003</a:t>
            </a:r>
          </a:p>
        </p:txBody>
      </p:sp>
      <p:sp>
        <p:nvSpPr>
          <p:cNvPr id="35" name="Rectangle 34"/>
          <p:cNvSpPr/>
          <p:nvPr/>
        </p:nvSpPr>
        <p:spPr>
          <a:xfrm>
            <a:off x="8058150" y="685800"/>
            <a:ext cx="704040" cy="40011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rPr>
              <a:t>2005</a:t>
            </a:r>
          </a:p>
        </p:txBody>
      </p:sp>
      <p:sp>
        <p:nvSpPr>
          <p:cNvPr id="36" name="Rectangle 35"/>
          <p:cNvSpPr/>
          <p:nvPr/>
        </p:nvSpPr>
        <p:spPr>
          <a:xfrm>
            <a:off x="8058150" y="381000"/>
            <a:ext cx="704040" cy="40011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rPr>
              <a:t>2006</a:t>
            </a:r>
          </a:p>
        </p:txBody>
      </p:sp>
      <p:sp>
        <p:nvSpPr>
          <p:cNvPr id="37" name="Rectangle 36"/>
          <p:cNvSpPr/>
          <p:nvPr/>
        </p:nvSpPr>
        <p:spPr>
          <a:xfrm>
            <a:off x="8058150" y="76200"/>
            <a:ext cx="704040" cy="40011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rPr>
              <a:t>2010</a:t>
            </a:r>
          </a:p>
        </p:txBody>
      </p:sp>
      <p:sp>
        <p:nvSpPr>
          <p:cNvPr id="38" name="Rectangle 37"/>
          <p:cNvSpPr/>
          <p:nvPr/>
        </p:nvSpPr>
        <p:spPr>
          <a:xfrm>
            <a:off x="8058150" y="5105400"/>
            <a:ext cx="704039" cy="400110"/>
          </a:xfrm>
          <a:prstGeom prst="rect">
            <a:avLst/>
          </a:prstGeom>
          <a:solidFill>
            <a:schemeClr val="bg1">
              <a:alpha val="68000"/>
            </a:schemeClr>
          </a:solid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rPr>
              <a:t>1975</a:t>
            </a:r>
          </a:p>
        </p:txBody>
      </p:sp>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68191" y="5564278"/>
            <a:ext cx="1309361" cy="1051560"/>
          </a:xfrm>
          <a:prstGeom prst="rect">
            <a:avLst/>
          </a:prstGeom>
        </p:spPr>
      </p:pic>
      <p:grpSp>
        <p:nvGrpSpPr>
          <p:cNvPr id="24" name="Group 23"/>
          <p:cNvGrpSpPr/>
          <p:nvPr/>
        </p:nvGrpSpPr>
        <p:grpSpPr>
          <a:xfrm>
            <a:off x="7772400" y="5562600"/>
            <a:ext cx="1309361" cy="1051560"/>
            <a:chOff x="7920591" y="5716678"/>
            <a:chExt cx="1309361" cy="1051560"/>
          </a:xfrm>
        </p:grpSpPr>
        <p:sp>
          <p:nvSpPr>
            <p:cNvPr id="25" name="Oval 24"/>
            <p:cNvSpPr/>
            <p:nvPr/>
          </p:nvSpPr>
          <p:spPr>
            <a:xfrm>
              <a:off x="8089392" y="5727192"/>
              <a:ext cx="978408" cy="9784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0591" y="5716678"/>
              <a:ext cx="1309361" cy="1051560"/>
            </a:xfrm>
            <a:prstGeom prst="rect">
              <a:avLst/>
            </a:prstGeom>
          </p:spPr>
        </p:pic>
      </p:grpSp>
    </p:spTree>
    <p:extLst>
      <p:ext uri="{BB962C8B-B14F-4D97-AF65-F5344CB8AC3E}">
        <p14:creationId xmlns:p14="http://schemas.microsoft.com/office/powerpoint/2010/main" val="35303849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077200" y="0"/>
            <a:ext cx="1066800" cy="63246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30" name="Straight Connector 29"/>
          <p:cNvCxnSpPr/>
          <p:nvPr/>
        </p:nvCxnSpPr>
        <p:spPr>
          <a:xfrm rot="5400000">
            <a:off x="5962650" y="3086100"/>
            <a:ext cx="60198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33" name="Isosceles Triangle 32"/>
          <p:cNvSpPr>
            <a:spLocks noChangeAspect="1"/>
          </p:cNvSpPr>
          <p:nvPr/>
        </p:nvSpPr>
        <p:spPr>
          <a:xfrm rot="16200000">
            <a:off x="8782050" y="5676900"/>
            <a:ext cx="152400" cy="2286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Rectangle 22"/>
          <p:cNvSpPr/>
          <p:nvPr/>
        </p:nvSpPr>
        <p:spPr>
          <a:xfrm>
            <a:off x="0" y="-17463"/>
            <a:ext cx="1066800" cy="6265863"/>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7411" name="Picture 2"/>
          <p:cNvPicPr>
            <a:picLocks noChangeAspect="1" noChangeArrowheads="1"/>
          </p:cNvPicPr>
          <p:nvPr/>
        </p:nvPicPr>
        <p:blipFill>
          <a:blip r:embed="rId2">
            <a:extLst>
              <a:ext uri="{28A0092B-C50C-407E-A947-70E740481C1C}">
                <a14:useLocalDpi xmlns:a14="http://schemas.microsoft.com/office/drawing/2010/main" val="0"/>
              </a:ext>
            </a:extLst>
          </a:blip>
          <a:srcRect b="45454"/>
          <a:stretch>
            <a:fillRect/>
          </a:stretch>
        </p:blipFill>
        <p:spPr bwMode="auto">
          <a:xfrm>
            <a:off x="381000" y="0"/>
            <a:ext cx="745966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2"/>
          <p:cNvPicPr>
            <a:picLocks noChangeAspect="1" noChangeArrowheads="1"/>
          </p:cNvPicPr>
          <p:nvPr/>
        </p:nvPicPr>
        <p:blipFill>
          <a:blip r:embed="rId2">
            <a:extLst>
              <a:ext uri="{28A0092B-C50C-407E-A947-70E740481C1C}">
                <a14:useLocalDpi xmlns:a14="http://schemas.microsoft.com/office/drawing/2010/main" val="0"/>
              </a:ext>
            </a:extLst>
          </a:blip>
          <a:srcRect t="61365" b="9091"/>
          <a:stretch>
            <a:fillRect/>
          </a:stretch>
        </p:blipFill>
        <p:spPr bwMode="auto">
          <a:xfrm>
            <a:off x="381000" y="1600200"/>
            <a:ext cx="745966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2020" b="35602"/>
          <a:stretch/>
        </p:blipFill>
        <p:spPr bwMode="auto">
          <a:xfrm>
            <a:off x="381000" y="2590800"/>
            <a:ext cx="7467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2"/>
          <p:cNvPicPr>
            <a:picLocks noChangeAspect="1" noChangeArrowheads="1"/>
          </p:cNvPicPr>
          <p:nvPr/>
        </p:nvPicPr>
        <p:blipFill>
          <a:blip r:embed="rId2">
            <a:extLst>
              <a:ext uri="{28A0092B-C50C-407E-A947-70E740481C1C}">
                <a14:useLocalDpi xmlns:a14="http://schemas.microsoft.com/office/drawing/2010/main" val="0"/>
              </a:ext>
            </a:extLst>
          </a:blip>
          <a:srcRect t="88635" r="81613"/>
          <a:stretch>
            <a:fillRect/>
          </a:stretch>
        </p:blipFill>
        <p:spPr bwMode="auto">
          <a:xfrm>
            <a:off x="6553200" y="76200"/>
            <a:ext cx="1371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2"/>
          <p:cNvPicPr>
            <a:picLocks noChangeAspect="1" noChangeArrowheads="1"/>
          </p:cNvPicPr>
          <p:nvPr/>
        </p:nvPicPr>
        <p:blipFill>
          <a:blip r:embed="rId2">
            <a:extLst>
              <a:ext uri="{28A0092B-C50C-407E-A947-70E740481C1C}">
                <a14:useLocalDpi xmlns:a14="http://schemas.microsoft.com/office/drawing/2010/main" val="0"/>
              </a:ext>
            </a:extLst>
          </a:blip>
          <a:srcRect t="52274" r="75592" b="38635"/>
          <a:stretch>
            <a:fillRect/>
          </a:stretch>
        </p:blipFill>
        <p:spPr bwMode="auto">
          <a:xfrm>
            <a:off x="6019800" y="2057400"/>
            <a:ext cx="1820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Isosceles Triangle 28"/>
          <p:cNvSpPr>
            <a:spLocks noChangeAspect="1"/>
          </p:cNvSpPr>
          <p:nvPr/>
        </p:nvSpPr>
        <p:spPr>
          <a:xfrm rot="16200000">
            <a:off x="8782050" y="190500"/>
            <a:ext cx="152400" cy="2286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Isosceles Triangle 30"/>
          <p:cNvSpPr>
            <a:spLocks noChangeAspect="1"/>
          </p:cNvSpPr>
          <p:nvPr/>
        </p:nvSpPr>
        <p:spPr>
          <a:xfrm rot="16200000">
            <a:off x="8782050" y="1562100"/>
            <a:ext cx="152400" cy="2286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Isosceles Triangle 31"/>
          <p:cNvSpPr>
            <a:spLocks noChangeAspect="1"/>
          </p:cNvSpPr>
          <p:nvPr/>
        </p:nvSpPr>
        <p:spPr>
          <a:xfrm rot="16200000">
            <a:off x="8782050" y="2933700"/>
            <a:ext cx="152400" cy="2286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Isosceles Triangle 33"/>
          <p:cNvSpPr>
            <a:spLocks noChangeAspect="1"/>
          </p:cNvSpPr>
          <p:nvPr/>
        </p:nvSpPr>
        <p:spPr>
          <a:xfrm rot="16200000">
            <a:off x="8782050" y="4305300"/>
            <a:ext cx="152400" cy="2286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Rectangle 34"/>
          <p:cNvSpPr/>
          <p:nvPr/>
        </p:nvSpPr>
        <p:spPr>
          <a:xfrm>
            <a:off x="8058150" y="4572000"/>
            <a:ext cx="704039" cy="40011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rPr>
              <a:t>1978</a:t>
            </a:r>
          </a:p>
        </p:txBody>
      </p:sp>
      <p:sp>
        <p:nvSpPr>
          <p:cNvPr id="36" name="Rectangle 35"/>
          <p:cNvSpPr/>
          <p:nvPr/>
        </p:nvSpPr>
        <p:spPr>
          <a:xfrm>
            <a:off x="8058150" y="2819400"/>
            <a:ext cx="704040" cy="40011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rPr>
              <a:t>1990</a:t>
            </a:r>
          </a:p>
        </p:txBody>
      </p:sp>
      <p:sp>
        <p:nvSpPr>
          <p:cNvPr id="37" name="Rectangle 36"/>
          <p:cNvSpPr/>
          <p:nvPr/>
        </p:nvSpPr>
        <p:spPr>
          <a:xfrm>
            <a:off x="8058150" y="990600"/>
            <a:ext cx="704040" cy="40011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2000" b="1" cap="all" dirty="0">
                <a:ln w="0"/>
                <a:effectLst>
                  <a:reflection blurRad="12700" stA="50000" endPos="50000" dist="5000" dir="5400000" sy="-100000" rotWithShape="0"/>
                </a:effectLst>
                <a:latin typeface="+mn-lt"/>
              </a:rPr>
              <a:t>2003</a:t>
            </a:r>
          </a:p>
        </p:txBody>
      </p:sp>
      <p:sp>
        <p:nvSpPr>
          <p:cNvPr id="38" name="Rectangle 37"/>
          <p:cNvSpPr/>
          <p:nvPr/>
        </p:nvSpPr>
        <p:spPr>
          <a:xfrm>
            <a:off x="8058150" y="685800"/>
            <a:ext cx="704040" cy="40011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rPr>
              <a:t>2005</a:t>
            </a:r>
          </a:p>
        </p:txBody>
      </p:sp>
      <p:sp>
        <p:nvSpPr>
          <p:cNvPr id="39" name="Rectangle 38"/>
          <p:cNvSpPr/>
          <p:nvPr/>
        </p:nvSpPr>
        <p:spPr>
          <a:xfrm>
            <a:off x="8058150" y="381000"/>
            <a:ext cx="704040" cy="40011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rPr>
              <a:t>2006</a:t>
            </a:r>
          </a:p>
        </p:txBody>
      </p:sp>
      <p:sp>
        <p:nvSpPr>
          <p:cNvPr id="40" name="Rectangle 39"/>
          <p:cNvSpPr/>
          <p:nvPr/>
        </p:nvSpPr>
        <p:spPr>
          <a:xfrm>
            <a:off x="8058150" y="76200"/>
            <a:ext cx="704040" cy="40011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rPr>
              <a:t>2010</a:t>
            </a:r>
          </a:p>
        </p:txBody>
      </p:sp>
      <p:sp>
        <p:nvSpPr>
          <p:cNvPr id="41" name="Rectangle 40"/>
          <p:cNvSpPr/>
          <p:nvPr/>
        </p:nvSpPr>
        <p:spPr>
          <a:xfrm>
            <a:off x="8058150" y="5105400"/>
            <a:ext cx="704039" cy="400110"/>
          </a:xfrm>
          <a:prstGeom prst="rect">
            <a:avLst/>
          </a:prstGeom>
          <a:solidFill>
            <a:schemeClr val="bg1">
              <a:alpha val="68000"/>
            </a:schemeClr>
          </a:solid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rPr>
              <a:t>1975</a:t>
            </a:r>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8191" y="5564278"/>
            <a:ext cx="1309361" cy="1051560"/>
          </a:xfrm>
          <a:prstGeom prst="rect">
            <a:avLst/>
          </a:prstGeom>
        </p:spPr>
      </p:pic>
      <p:grpSp>
        <p:nvGrpSpPr>
          <p:cNvPr id="25" name="Group 24"/>
          <p:cNvGrpSpPr/>
          <p:nvPr/>
        </p:nvGrpSpPr>
        <p:grpSpPr>
          <a:xfrm>
            <a:off x="7772400" y="5562600"/>
            <a:ext cx="1309361" cy="1051560"/>
            <a:chOff x="7920591" y="5716678"/>
            <a:chExt cx="1309361" cy="1051560"/>
          </a:xfrm>
        </p:grpSpPr>
        <p:sp>
          <p:nvSpPr>
            <p:cNvPr id="26" name="Oval 25"/>
            <p:cNvSpPr/>
            <p:nvPr/>
          </p:nvSpPr>
          <p:spPr>
            <a:xfrm>
              <a:off x="8089392" y="5727192"/>
              <a:ext cx="978408" cy="9784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0591" y="5716678"/>
              <a:ext cx="1309361" cy="1051560"/>
            </a:xfrm>
            <a:prstGeom prst="rect">
              <a:avLst/>
            </a:prstGeom>
          </p:spPr>
        </p:pic>
      </p:grpSp>
    </p:spTree>
    <p:extLst>
      <p:ext uri="{BB962C8B-B14F-4D97-AF65-F5344CB8AC3E}">
        <p14:creationId xmlns:p14="http://schemas.microsoft.com/office/powerpoint/2010/main" val="9030341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3175" y="0"/>
            <a:ext cx="1066800" cy="63246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843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1266" b="11740"/>
          <a:stretch/>
        </p:blipFill>
        <p:spPr bwMode="auto">
          <a:xfrm>
            <a:off x="4953000" y="2314575"/>
            <a:ext cx="2971800"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p:cNvPicPr>
            <a:picLocks noChangeAspect="1" noChangeArrowheads="1"/>
          </p:cNvPicPr>
          <p:nvPr/>
        </p:nvPicPr>
        <p:blipFill>
          <a:blip r:embed="rId3">
            <a:extLst>
              <a:ext uri="{28A0092B-C50C-407E-A947-70E740481C1C}">
                <a14:useLocalDpi xmlns:a14="http://schemas.microsoft.com/office/drawing/2010/main" val="0"/>
              </a:ext>
            </a:extLst>
          </a:blip>
          <a:srcRect l="4408" r="9608"/>
          <a:stretch>
            <a:fillRect/>
          </a:stretch>
        </p:blipFill>
        <p:spPr bwMode="auto">
          <a:xfrm>
            <a:off x="4953000" y="0"/>
            <a:ext cx="29718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8337"/>
          <a:stretch/>
        </p:blipFill>
        <p:spPr bwMode="auto">
          <a:xfrm>
            <a:off x="381000" y="0"/>
            <a:ext cx="45720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8077200" y="0"/>
            <a:ext cx="1066800" cy="63246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Isosceles Triangle 25"/>
          <p:cNvSpPr>
            <a:spLocks noChangeAspect="1"/>
          </p:cNvSpPr>
          <p:nvPr/>
        </p:nvSpPr>
        <p:spPr>
          <a:xfrm rot="16200000">
            <a:off x="8782050" y="190500"/>
            <a:ext cx="152400" cy="2286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27" name="Straight Connector 26"/>
          <p:cNvCxnSpPr/>
          <p:nvPr/>
        </p:nvCxnSpPr>
        <p:spPr>
          <a:xfrm rot="5400000">
            <a:off x="5962650" y="3086100"/>
            <a:ext cx="60198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8" name="Isosceles Triangle 27"/>
          <p:cNvSpPr>
            <a:spLocks noChangeAspect="1"/>
          </p:cNvSpPr>
          <p:nvPr/>
        </p:nvSpPr>
        <p:spPr>
          <a:xfrm rot="16200000">
            <a:off x="8782050" y="1562100"/>
            <a:ext cx="152400" cy="2286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Isosceles Triangle 28"/>
          <p:cNvSpPr>
            <a:spLocks noChangeAspect="1"/>
          </p:cNvSpPr>
          <p:nvPr/>
        </p:nvSpPr>
        <p:spPr>
          <a:xfrm rot="16200000">
            <a:off x="8782050" y="2933700"/>
            <a:ext cx="152400" cy="2286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Isosceles Triangle 29"/>
          <p:cNvSpPr>
            <a:spLocks noChangeAspect="1"/>
          </p:cNvSpPr>
          <p:nvPr/>
        </p:nvSpPr>
        <p:spPr>
          <a:xfrm rot="16200000">
            <a:off x="8782050" y="5676900"/>
            <a:ext cx="152400" cy="2286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Isosceles Triangle 30"/>
          <p:cNvSpPr>
            <a:spLocks noChangeAspect="1"/>
          </p:cNvSpPr>
          <p:nvPr/>
        </p:nvSpPr>
        <p:spPr>
          <a:xfrm rot="16200000">
            <a:off x="8782050" y="4305300"/>
            <a:ext cx="152400" cy="2286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Rectangle 31"/>
          <p:cNvSpPr/>
          <p:nvPr/>
        </p:nvSpPr>
        <p:spPr>
          <a:xfrm>
            <a:off x="8058150" y="4572000"/>
            <a:ext cx="704039" cy="40011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rPr>
              <a:t>1978</a:t>
            </a:r>
          </a:p>
        </p:txBody>
      </p:sp>
      <p:sp>
        <p:nvSpPr>
          <p:cNvPr id="33" name="Rectangle 32"/>
          <p:cNvSpPr/>
          <p:nvPr/>
        </p:nvSpPr>
        <p:spPr>
          <a:xfrm>
            <a:off x="8058150" y="2819400"/>
            <a:ext cx="704040" cy="40011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rPr>
              <a:t>1990</a:t>
            </a:r>
          </a:p>
        </p:txBody>
      </p:sp>
      <p:sp>
        <p:nvSpPr>
          <p:cNvPr id="34" name="Rectangle 33"/>
          <p:cNvSpPr/>
          <p:nvPr/>
        </p:nvSpPr>
        <p:spPr>
          <a:xfrm>
            <a:off x="8058150" y="990600"/>
            <a:ext cx="704040" cy="40011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rPr>
              <a:t>2003</a:t>
            </a:r>
          </a:p>
        </p:txBody>
      </p:sp>
      <p:sp>
        <p:nvSpPr>
          <p:cNvPr id="35" name="Rectangle 34"/>
          <p:cNvSpPr/>
          <p:nvPr/>
        </p:nvSpPr>
        <p:spPr>
          <a:xfrm>
            <a:off x="8058150" y="685800"/>
            <a:ext cx="704040" cy="40011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2000" b="1" cap="all" dirty="0">
                <a:ln w="0"/>
                <a:effectLst>
                  <a:reflection blurRad="12700" stA="50000" endPos="50000" dist="5000" dir="5400000" sy="-100000" rotWithShape="0"/>
                </a:effectLst>
                <a:latin typeface="+mn-lt"/>
              </a:rPr>
              <a:t>2005</a:t>
            </a:r>
          </a:p>
        </p:txBody>
      </p:sp>
      <p:sp>
        <p:nvSpPr>
          <p:cNvPr id="36" name="Rectangle 35"/>
          <p:cNvSpPr/>
          <p:nvPr/>
        </p:nvSpPr>
        <p:spPr>
          <a:xfrm>
            <a:off x="8058150" y="381000"/>
            <a:ext cx="704040" cy="40011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rPr>
              <a:t>2006</a:t>
            </a:r>
          </a:p>
        </p:txBody>
      </p:sp>
      <p:sp>
        <p:nvSpPr>
          <p:cNvPr id="37" name="Rectangle 36"/>
          <p:cNvSpPr/>
          <p:nvPr/>
        </p:nvSpPr>
        <p:spPr>
          <a:xfrm>
            <a:off x="8058150" y="76200"/>
            <a:ext cx="704040" cy="40011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2000" b="1" cap="all" dirty="0">
                <a:ln w="0"/>
                <a:effectLst>
                  <a:reflection blurRad="12700" stA="50000" endPos="50000" dist="5000" dir="5400000" sy="-100000" rotWithShape="0"/>
                </a:effectLst>
                <a:latin typeface="+mn-lt"/>
              </a:rPr>
              <a:t>2010</a:t>
            </a:r>
          </a:p>
        </p:txBody>
      </p:sp>
      <p:sp>
        <p:nvSpPr>
          <p:cNvPr id="38" name="Rectangle 37"/>
          <p:cNvSpPr/>
          <p:nvPr/>
        </p:nvSpPr>
        <p:spPr>
          <a:xfrm>
            <a:off x="8058150" y="5105400"/>
            <a:ext cx="704039" cy="400110"/>
          </a:xfrm>
          <a:prstGeom prst="rect">
            <a:avLst/>
          </a:prstGeom>
          <a:solidFill>
            <a:schemeClr val="bg1">
              <a:alpha val="68000"/>
            </a:schemeClr>
          </a:solid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rPr>
              <a:t>1975</a:t>
            </a:r>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8191" y="5564278"/>
            <a:ext cx="1309361" cy="1051560"/>
          </a:xfrm>
          <a:prstGeom prst="rect">
            <a:avLst/>
          </a:prstGeom>
        </p:spPr>
      </p:pic>
      <p:grpSp>
        <p:nvGrpSpPr>
          <p:cNvPr id="21" name="Group 20"/>
          <p:cNvGrpSpPr/>
          <p:nvPr/>
        </p:nvGrpSpPr>
        <p:grpSpPr>
          <a:xfrm>
            <a:off x="7772400" y="5562600"/>
            <a:ext cx="1309361" cy="1051560"/>
            <a:chOff x="7920591" y="5716678"/>
            <a:chExt cx="1309361" cy="1051560"/>
          </a:xfrm>
        </p:grpSpPr>
        <p:sp>
          <p:nvSpPr>
            <p:cNvPr id="24" name="Oval 23"/>
            <p:cNvSpPr/>
            <p:nvPr/>
          </p:nvSpPr>
          <p:spPr>
            <a:xfrm>
              <a:off x="8089392" y="5727192"/>
              <a:ext cx="978408" cy="9784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0591" y="5716678"/>
              <a:ext cx="1309361" cy="1051560"/>
            </a:xfrm>
            <a:prstGeom prst="rect">
              <a:avLst/>
            </a:prstGeom>
          </p:spPr>
        </p:pic>
      </p:grpSp>
    </p:spTree>
    <p:extLst>
      <p:ext uri="{BB962C8B-B14F-4D97-AF65-F5344CB8AC3E}">
        <p14:creationId xmlns:p14="http://schemas.microsoft.com/office/powerpoint/2010/main" val="26373008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0" y="0"/>
            <a:ext cx="1066800" cy="63246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9459" name="Picture 2"/>
          <p:cNvPicPr>
            <a:picLocks noChangeAspect="1" noChangeArrowheads="1"/>
          </p:cNvPicPr>
          <p:nvPr/>
        </p:nvPicPr>
        <p:blipFill>
          <a:blip r:embed="rId2">
            <a:extLst>
              <a:ext uri="{28A0092B-C50C-407E-A947-70E740481C1C}">
                <a14:useLocalDpi xmlns:a14="http://schemas.microsoft.com/office/drawing/2010/main" val="0"/>
              </a:ext>
            </a:extLst>
          </a:blip>
          <a:srcRect r="1373"/>
          <a:stretch>
            <a:fillRect/>
          </a:stretch>
        </p:blipFill>
        <p:spPr bwMode="auto">
          <a:xfrm>
            <a:off x="4949825" y="0"/>
            <a:ext cx="297497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7956" b="26298"/>
          <a:stretch/>
        </p:blipFill>
        <p:spPr bwMode="auto">
          <a:xfrm>
            <a:off x="4953000" y="4419600"/>
            <a:ext cx="29813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7778"/>
          <a:stretch/>
        </p:blipFill>
        <p:spPr bwMode="auto">
          <a:xfrm>
            <a:off x="381000" y="0"/>
            <a:ext cx="46101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8077200" y="0"/>
            <a:ext cx="1066800" cy="63246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Isosceles Triangle 28"/>
          <p:cNvSpPr>
            <a:spLocks noChangeAspect="1"/>
          </p:cNvSpPr>
          <p:nvPr/>
        </p:nvSpPr>
        <p:spPr>
          <a:xfrm rot="16200000">
            <a:off x="8782050" y="190500"/>
            <a:ext cx="152400" cy="2286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30" name="Straight Connector 29"/>
          <p:cNvCxnSpPr/>
          <p:nvPr/>
        </p:nvCxnSpPr>
        <p:spPr>
          <a:xfrm rot="5400000">
            <a:off x="5962650" y="3086100"/>
            <a:ext cx="60198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31" name="Isosceles Triangle 30"/>
          <p:cNvSpPr>
            <a:spLocks noChangeAspect="1"/>
          </p:cNvSpPr>
          <p:nvPr/>
        </p:nvSpPr>
        <p:spPr>
          <a:xfrm rot="16200000">
            <a:off x="8782050" y="1562100"/>
            <a:ext cx="152400" cy="2286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Isosceles Triangle 31"/>
          <p:cNvSpPr>
            <a:spLocks noChangeAspect="1"/>
          </p:cNvSpPr>
          <p:nvPr/>
        </p:nvSpPr>
        <p:spPr>
          <a:xfrm rot="16200000">
            <a:off x="8782050" y="2933700"/>
            <a:ext cx="152400" cy="2286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Isosceles Triangle 32"/>
          <p:cNvSpPr>
            <a:spLocks noChangeAspect="1"/>
          </p:cNvSpPr>
          <p:nvPr/>
        </p:nvSpPr>
        <p:spPr>
          <a:xfrm rot="16200000">
            <a:off x="8782050" y="5676900"/>
            <a:ext cx="152400" cy="2286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Isosceles Triangle 33"/>
          <p:cNvSpPr>
            <a:spLocks noChangeAspect="1"/>
          </p:cNvSpPr>
          <p:nvPr/>
        </p:nvSpPr>
        <p:spPr>
          <a:xfrm rot="16200000">
            <a:off x="8782050" y="4305300"/>
            <a:ext cx="152400" cy="2286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Rectangle 34"/>
          <p:cNvSpPr/>
          <p:nvPr/>
        </p:nvSpPr>
        <p:spPr>
          <a:xfrm>
            <a:off x="8058150" y="4572000"/>
            <a:ext cx="704039" cy="40011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rPr>
              <a:t>1978</a:t>
            </a:r>
          </a:p>
        </p:txBody>
      </p:sp>
      <p:sp>
        <p:nvSpPr>
          <p:cNvPr id="36" name="Rectangle 35"/>
          <p:cNvSpPr/>
          <p:nvPr/>
        </p:nvSpPr>
        <p:spPr>
          <a:xfrm>
            <a:off x="8058150" y="2819400"/>
            <a:ext cx="704040" cy="40011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rPr>
              <a:t>1990</a:t>
            </a:r>
          </a:p>
        </p:txBody>
      </p:sp>
      <p:sp>
        <p:nvSpPr>
          <p:cNvPr id="37" name="Rectangle 36"/>
          <p:cNvSpPr/>
          <p:nvPr/>
        </p:nvSpPr>
        <p:spPr>
          <a:xfrm>
            <a:off x="8058150" y="990600"/>
            <a:ext cx="704040" cy="40011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rPr>
              <a:t>2003</a:t>
            </a:r>
          </a:p>
        </p:txBody>
      </p:sp>
      <p:sp>
        <p:nvSpPr>
          <p:cNvPr id="38" name="Rectangle 37"/>
          <p:cNvSpPr/>
          <p:nvPr/>
        </p:nvSpPr>
        <p:spPr>
          <a:xfrm>
            <a:off x="8058150" y="685800"/>
            <a:ext cx="704040" cy="40011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rPr>
              <a:t>2005</a:t>
            </a:r>
          </a:p>
        </p:txBody>
      </p:sp>
      <p:sp>
        <p:nvSpPr>
          <p:cNvPr id="39" name="Rectangle 38"/>
          <p:cNvSpPr/>
          <p:nvPr/>
        </p:nvSpPr>
        <p:spPr>
          <a:xfrm>
            <a:off x="8058150" y="381000"/>
            <a:ext cx="704040" cy="40011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2000" b="1" cap="all" dirty="0">
                <a:ln w="0"/>
                <a:effectLst>
                  <a:reflection blurRad="12700" stA="50000" endPos="50000" dist="5000" dir="5400000" sy="-100000" rotWithShape="0"/>
                </a:effectLst>
                <a:latin typeface="+mn-lt"/>
              </a:rPr>
              <a:t>2006</a:t>
            </a:r>
          </a:p>
        </p:txBody>
      </p:sp>
      <p:sp>
        <p:nvSpPr>
          <p:cNvPr id="40" name="Rectangle 39"/>
          <p:cNvSpPr/>
          <p:nvPr/>
        </p:nvSpPr>
        <p:spPr>
          <a:xfrm>
            <a:off x="8058150" y="76200"/>
            <a:ext cx="704040" cy="400110"/>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rPr>
              <a:t>2010</a:t>
            </a:r>
          </a:p>
        </p:txBody>
      </p:sp>
      <p:sp>
        <p:nvSpPr>
          <p:cNvPr id="41" name="Rectangle 40"/>
          <p:cNvSpPr/>
          <p:nvPr/>
        </p:nvSpPr>
        <p:spPr>
          <a:xfrm>
            <a:off x="8058150" y="5105400"/>
            <a:ext cx="704039" cy="400110"/>
          </a:xfrm>
          <a:prstGeom prst="rect">
            <a:avLst/>
          </a:prstGeom>
          <a:solidFill>
            <a:schemeClr val="bg1">
              <a:alpha val="68000"/>
            </a:schemeClr>
          </a:solid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2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n-lt"/>
              </a:rPr>
              <a:t>1975</a:t>
            </a: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8191" y="5564278"/>
            <a:ext cx="1309361" cy="1051560"/>
          </a:xfrm>
          <a:prstGeom prst="rect">
            <a:avLst/>
          </a:prstGeom>
        </p:spPr>
      </p:pic>
      <p:grpSp>
        <p:nvGrpSpPr>
          <p:cNvPr id="22" name="Group 21"/>
          <p:cNvGrpSpPr/>
          <p:nvPr/>
        </p:nvGrpSpPr>
        <p:grpSpPr>
          <a:xfrm>
            <a:off x="7772400" y="5562600"/>
            <a:ext cx="1309361" cy="1051560"/>
            <a:chOff x="7920591" y="5716678"/>
            <a:chExt cx="1309361" cy="1051560"/>
          </a:xfrm>
        </p:grpSpPr>
        <p:sp>
          <p:nvSpPr>
            <p:cNvPr id="23" name="Oval 22"/>
            <p:cNvSpPr/>
            <p:nvPr/>
          </p:nvSpPr>
          <p:spPr>
            <a:xfrm>
              <a:off x="8089392" y="5727192"/>
              <a:ext cx="978408" cy="9784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0591" y="5716678"/>
              <a:ext cx="1309361" cy="1051560"/>
            </a:xfrm>
            <a:prstGeom prst="rect">
              <a:avLst/>
            </a:prstGeom>
          </p:spPr>
        </p:pic>
      </p:grpSp>
    </p:spTree>
    <p:extLst>
      <p:ext uri="{BB962C8B-B14F-4D97-AF65-F5344CB8AC3E}">
        <p14:creationId xmlns:p14="http://schemas.microsoft.com/office/powerpoint/2010/main" val="38531086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2" cstate="print">
            <a:lum bright="10000" contrast="10000"/>
          </a:blip>
          <a:srcRect l="12090" t="596" r="45835" b="7353"/>
          <a:stretch/>
        </p:blipFill>
        <p:spPr bwMode="auto">
          <a:xfrm>
            <a:off x="0" y="-9525"/>
            <a:ext cx="4343400" cy="6324105"/>
          </a:xfrm>
          <a:prstGeom prst="rect">
            <a:avLst/>
          </a:prstGeom>
          <a:noFill/>
          <a:ln w="9525">
            <a:noFill/>
            <a:miter lim="800000"/>
            <a:headEnd/>
            <a:tailEnd/>
          </a:ln>
        </p:spPr>
      </p:pic>
      <p:pic>
        <p:nvPicPr>
          <p:cNvPr id="9" name="Picture 2"/>
          <p:cNvPicPr>
            <a:picLocks noChangeAspect="1" noChangeArrowheads="1"/>
          </p:cNvPicPr>
          <p:nvPr/>
        </p:nvPicPr>
        <p:blipFill rotWithShape="1">
          <a:blip r:embed="rId3" cstate="print">
            <a:duotone>
              <a:prstClr val="black"/>
              <a:srgbClr val="D9C3A5">
                <a:tint val="50000"/>
                <a:satMod val="180000"/>
              </a:srgbClr>
            </a:duotone>
            <a:extLst>
              <a:ext uri="{BEBA8EAE-BF5A-486C-A8C5-ECC9F3942E4B}">
                <a14:imgProps xmlns:a14="http://schemas.microsoft.com/office/drawing/2010/main">
                  <a14:imgLayer r:embed="rId4">
                    <a14:imgEffect>
                      <a14:brightnessContrast bright="-25000" contrast="20000"/>
                    </a14:imgEffect>
                  </a14:imgLayer>
                </a14:imgProps>
              </a:ext>
            </a:extLst>
          </a:blip>
          <a:srcRect l="54588" t="2272" r="484" b="8798"/>
          <a:stretch/>
        </p:blipFill>
        <p:spPr bwMode="auto">
          <a:xfrm>
            <a:off x="4343400" y="495"/>
            <a:ext cx="4800600" cy="6324105"/>
          </a:xfrm>
          <a:prstGeom prst="rect">
            <a:avLst/>
          </a:prstGeom>
          <a:noFill/>
          <a:ln w="9525">
            <a:noFill/>
            <a:miter lim="800000"/>
            <a:headEnd/>
            <a:tailEnd/>
          </a:ln>
        </p:spPr>
      </p:pic>
      <p:sp>
        <p:nvSpPr>
          <p:cNvPr id="4" name="Content Placeholder 2"/>
          <p:cNvSpPr>
            <a:spLocks noGrp="1"/>
          </p:cNvSpPr>
          <p:nvPr>
            <p:ph idx="1"/>
          </p:nvPr>
        </p:nvSpPr>
        <p:spPr>
          <a:xfrm>
            <a:off x="0" y="4876800"/>
            <a:ext cx="4572000" cy="1447800"/>
          </a:xfrm>
          <a:solidFill>
            <a:schemeClr val="tx1">
              <a:lumMod val="75000"/>
              <a:alpha val="65000"/>
            </a:schemeClr>
          </a:solidFill>
        </p:spPr>
        <p:txBody>
          <a:bodyPr>
            <a:normAutofit/>
          </a:bodyPr>
          <a:lstStyle/>
          <a:p>
            <a:pPr>
              <a:buClr>
                <a:srgbClr val="FF0000"/>
              </a:buClr>
              <a:buFont typeface="Wingdings" pitchFamily="2" charset="2"/>
              <a:buChar char="Ø"/>
              <a:defRPr/>
            </a:pPr>
            <a:r>
              <a:rPr lang="en-US" sz="2432" b="1" dirty="0">
                <a:solidFill>
                  <a:schemeClr val="bg1"/>
                </a:solidFill>
                <a:latin typeface="+mj-lt"/>
              </a:rPr>
              <a:t>Suicide Attempts:  </a:t>
            </a:r>
          </a:p>
          <a:p>
            <a:pPr lvl="1">
              <a:buClr>
                <a:srgbClr val="FF0000"/>
              </a:buClr>
              <a:buFont typeface="Arial" pitchFamily="34" charset="0"/>
              <a:buChar char="•"/>
              <a:defRPr/>
            </a:pPr>
            <a:r>
              <a:rPr lang="en-US" sz="1802" dirty="0">
                <a:solidFill>
                  <a:schemeClr val="bg1"/>
                </a:solidFill>
                <a:latin typeface="+mj-lt"/>
              </a:rPr>
              <a:t>Female&gt;&gt;male</a:t>
            </a:r>
          </a:p>
          <a:p>
            <a:pPr lvl="1">
              <a:buClr>
                <a:srgbClr val="FF0000"/>
              </a:buClr>
              <a:buFont typeface="Arial" pitchFamily="34" charset="0"/>
              <a:buChar char="•"/>
              <a:defRPr/>
            </a:pPr>
            <a:r>
              <a:rPr lang="en-US" sz="1802" dirty="0">
                <a:solidFill>
                  <a:schemeClr val="bg1"/>
                </a:solidFill>
                <a:latin typeface="+mj-lt"/>
              </a:rPr>
              <a:t>Rates peak in adolescence</a:t>
            </a:r>
          </a:p>
          <a:p>
            <a:pPr lvl="1">
              <a:buClr>
                <a:srgbClr val="FF0000"/>
              </a:buClr>
              <a:buFont typeface="Arial" pitchFamily="34" charset="0"/>
              <a:buChar char="•"/>
              <a:defRPr/>
            </a:pPr>
            <a:r>
              <a:rPr lang="en-US" sz="1802" dirty="0">
                <a:solidFill>
                  <a:schemeClr val="bg1"/>
                </a:solidFill>
                <a:latin typeface="+mj-lt"/>
              </a:rPr>
              <a:t>Concern: Latina youth and LGBT</a:t>
            </a:r>
          </a:p>
          <a:p>
            <a:endParaRPr lang="en-US" dirty="0"/>
          </a:p>
        </p:txBody>
      </p:sp>
      <p:sp>
        <p:nvSpPr>
          <p:cNvPr id="6" name="Content Placeholder 2"/>
          <p:cNvSpPr txBox="1">
            <a:spLocks/>
          </p:cNvSpPr>
          <p:nvPr/>
        </p:nvSpPr>
        <p:spPr bwMode="auto">
          <a:xfrm>
            <a:off x="4495800" y="4876800"/>
            <a:ext cx="4648199" cy="1447800"/>
          </a:xfrm>
          <a:prstGeom prst="rect">
            <a:avLst/>
          </a:prstGeom>
          <a:solidFill>
            <a:schemeClr val="tx1">
              <a:lumMod val="75000"/>
              <a:alpha val="65000"/>
            </a:schemeClr>
          </a:solidFill>
          <a:ln w="9525">
            <a:noFill/>
            <a:miter lim="800000"/>
            <a:headEnd/>
            <a:tailEnd/>
          </a:ln>
        </p:spPr>
        <p:txBody>
          <a:bodyPr vert="horz" wrap="square" lIns="91319" tIns="45659" rIns="91319" bIns="45659" numCol="1" anchor="t" anchorCtr="0" compatLnSpc="1">
            <a:prstTxWarp prst="textNoShape">
              <a:avLst/>
            </a:prstTxWarp>
          </a:bodyPr>
          <a:lstStyle/>
          <a:p>
            <a:pPr marL="342429" indent="-342429" defTabSz="913145" eaLnBrk="1" hangingPunct="1">
              <a:spcBef>
                <a:spcPct val="20000"/>
              </a:spcBef>
              <a:buClr>
                <a:srgbClr val="DC981C"/>
              </a:buClr>
              <a:buSzPct val="110000"/>
              <a:buFont typeface="Wingdings" pitchFamily="2" charset="2"/>
              <a:buChar char="Ø"/>
              <a:defRPr/>
            </a:pPr>
            <a:r>
              <a:rPr lang="en-US" sz="2432" b="1" kern="0" dirty="0">
                <a:solidFill>
                  <a:schemeClr val="bg1"/>
                </a:solidFill>
                <a:latin typeface="+mj-lt"/>
              </a:rPr>
              <a:t>Suicide Deaths:  </a:t>
            </a:r>
            <a:endParaRPr lang="en-US" sz="2792" b="1" kern="0" dirty="0">
              <a:solidFill>
                <a:schemeClr val="bg1"/>
              </a:solidFill>
              <a:latin typeface="+mj-lt"/>
            </a:endParaRPr>
          </a:p>
          <a:p>
            <a:pPr marL="741930" lvl="1" indent="-285357">
              <a:spcBef>
                <a:spcPct val="20000"/>
              </a:spcBef>
              <a:buClr>
                <a:srgbClr val="DC981C"/>
              </a:buClr>
              <a:buFont typeface="Arial" pitchFamily="34" charset="0"/>
              <a:buChar char="•"/>
              <a:defRPr/>
            </a:pPr>
            <a:r>
              <a:rPr lang="en-US" sz="1802" kern="0" dirty="0">
                <a:solidFill>
                  <a:schemeClr val="bg1"/>
                </a:solidFill>
                <a:latin typeface="+mj-lt"/>
              </a:rPr>
              <a:t>Male : female = 4:1</a:t>
            </a:r>
          </a:p>
          <a:p>
            <a:pPr marL="741930" lvl="1" indent="-285357">
              <a:spcBef>
                <a:spcPct val="20000"/>
              </a:spcBef>
              <a:buClr>
                <a:srgbClr val="DC981C"/>
              </a:buClr>
              <a:buFont typeface="Arial" pitchFamily="34" charset="0"/>
              <a:buChar char="•"/>
              <a:defRPr/>
            </a:pPr>
            <a:r>
              <a:rPr lang="en-US" sz="1802" kern="0" dirty="0">
                <a:solidFill>
                  <a:schemeClr val="bg1"/>
                </a:solidFill>
                <a:latin typeface="+mj-lt"/>
              </a:rPr>
              <a:t>Elderly white males </a:t>
            </a:r>
            <a:endParaRPr lang="en-US" sz="1802" kern="0" dirty="0" smtClean="0">
              <a:solidFill>
                <a:schemeClr val="bg1"/>
              </a:solidFill>
              <a:latin typeface="+mj-lt"/>
            </a:endParaRPr>
          </a:p>
          <a:p>
            <a:pPr marL="741930" lvl="1" indent="-285357">
              <a:spcBef>
                <a:spcPct val="20000"/>
              </a:spcBef>
              <a:buClr>
                <a:srgbClr val="DC981C"/>
              </a:buClr>
              <a:buFont typeface="Arial" pitchFamily="34" charset="0"/>
              <a:buChar char="•"/>
              <a:defRPr/>
            </a:pPr>
            <a:r>
              <a:rPr lang="en-US" sz="1802" kern="0" dirty="0" smtClean="0">
                <a:solidFill>
                  <a:schemeClr val="bg1"/>
                </a:solidFill>
                <a:latin typeface="+mj-lt"/>
              </a:rPr>
              <a:t>Working </a:t>
            </a:r>
            <a:r>
              <a:rPr lang="en-US" sz="1802" kern="0" dirty="0">
                <a:solidFill>
                  <a:schemeClr val="bg1"/>
                </a:solidFill>
                <a:latin typeface="+mj-lt"/>
              </a:rPr>
              <a:t>aged </a:t>
            </a:r>
            <a:r>
              <a:rPr lang="en-US" sz="1802" kern="0" dirty="0" smtClean="0">
                <a:solidFill>
                  <a:schemeClr val="bg1"/>
                </a:solidFill>
                <a:latin typeface="+mj-lt"/>
              </a:rPr>
              <a:t>males (60%)</a:t>
            </a:r>
            <a:endParaRPr lang="en-US" sz="2432" kern="0" dirty="0">
              <a:solidFill>
                <a:srgbClr val="2A387F"/>
              </a:solidFill>
              <a:latin typeface="+mn-lt"/>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8191" y="5564278"/>
            <a:ext cx="1309361" cy="1051560"/>
          </a:xfrm>
          <a:prstGeom prst="rect">
            <a:avLst/>
          </a:prstGeom>
        </p:spPr>
      </p:pic>
      <p:grpSp>
        <p:nvGrpSpPr>
          <p:cNvPr id="7" name="Group 6"/>
          <p:cNvGrpSpPr/>
          <p:nvPr/>
        </p:nvGrpSpPr>
        <p:grpSpPr>
          <a:xfrm>
            <a:off x="7772400" y="5562600"/>
            <a:ext cx="1309361" cy="1051560"/>
            <a:chOff x="7920591" y="5716678"/>
            <a:chExt cx="1309361" cy="1051560"/>
          </a:xfrm>
        </p:grpSpPr>
        <p:sp>
          <p:nvSpPr>
            <p:cNvPr id="8" name="Oval 7"/>
            <p:cNvSpPr/>
            <p:nvPr/>
          </p:nvSpPr>
          <p:spPr>
            <a:xfrm>
              <a:off x="8089392" y="5727192"/>
              <a:ext cx="978408" cy="9784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0591" y="5716678"/>
              <a:ext cx="1309361" cy="1051560"/>
            </a:xfrm>
            <a:prstGeom prst="rect">
              <a:avLst/>
            </a:prstGeom>
          </p:spPr>
        </p:pic>
      </p:grpSp>
    </p:spTree>
    <p:extLst>
      <p:ext uri="{BB962C8B-B14F-4D97-AF65-F5344CB8AC3E}">
        <p14:creationId xmlns:p14="http://schemas.microsoft.com/office/powerpoint/2010/main" val="27606995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2" cstate="print">
            <a:duotone>
              <a:prstClr val="black"/>
              <a:srgbClr val="D9C3A5">
                <a:tint val="50000"/>
                <a:satMod val="180000"/>
              </a:srgbClr>
            </a:duotone>
            <a:extLst>
              <a:ext uri="{28A0092B-C50C-407E-A947-70E740481C1C}">
                <a14:useLocalDpi xmlns:a14="http://schemas.microsoft.com/office/drawing/2010/main" val="0"/>
              </a:ext>
            </a:extLst>
          </a:blip>
          <a:srcRect r="7282" b="7650"/>
          <a:stretch/>
        </p:blipFill>
        <p:spPr bwMode="auto">
          <a:xfrm>
            <a:off x="4558222" y="10368"/>
            <a:ext cx="4582603" cy="63142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rotWithShape="1">
          <a:blip r:embed="rId3" cstate="print">
            <a:lum bright="10000" contrast="10000"/>
            <a:extLst>
              <a:ext uri="{28A0092B-C50C-407E-A947-70E740481C1C}">
                <a14:useLocalDpi xmlns:a14="http://schemas.microsoft.com/office/drawing/2010/main" val="0"/>
              </a:ext>
            </a:extLst>
          </a:blip>
          <a:srcRect l="1629" t="622" r="2789" b="13743"/>
          <a:stretch/>
        </p:blipFill>
        <p:spPr bwMode="auto">
          <a:xfrm>
            <a:off x="4015" y="10368"/>
            <a:ext cx="4551158" cy="631423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7" name="Content Placeholder 2"/>
          <p:cNvSpPr>
            <a:spLocks noGrp="1"/>
          </p:cNvSpPr>
          <p:nvPr>
            <p:ph idx="1"/>
          </p:nvPr>
        </p:nvSpPr>
        <p:spPr>
          <a:xfrm>
            <a:off x="0" y="4931664"/>
            <a:ext cx="4572000" cy="1392936"/>
          </a:xfrm>
          <a:solidFill>
            <a:schemeClr val="tx1">
              <a:lumMod val="75000"/>
              <a:alpha val="65000"/>
            </a:schemeClr>
          </a:solidFill>
        </p:spPr>
        <p:txBody>
          <a:bodyPr/>
          <a:lstStyle/>
          <a:p>
            <a:pPr>
              <a:buClr>
                <a:srgbClr val="FF0000"/>
              </a:buClr>
              <a:buFont typeface="Wingdings" pitchFamily="2" charset="2"/>
              <a:buChar char="Ø"/>
              <a:defRPr/>
            </a:pPr>
            <a:r>
              <a:rPr lang="en-US" sz="4774" b="1" dirty="0">
                <a:solidFill>
                  <a:schemeClr val="bg1"/>
                </a:solidFill>
                <a:latin typeface="+mj-lt"/>
              </a:rPr>
              <a:t>Group A</a:t>
            </a:r>
            <a:endParaRPr lang="en-US" sz="3964" dirty="0">
              <a:solidFill>
                <a:schemeClr val="bg1"/>
              </a:solidFill>
              <a:latin typeface="+mj-lt"/>
            </a:endParaRPr>
          </a:p>
          <a:p>
            <a:endParaRPr lang="en-US" sz="4774" dirty="0"/>
          </a:p>
        </p:txBody>
      </p:sp>
      <p:sp>
        <p:nvSpPr>
          <p:cNvPr id="9" name="Content Placeholder 2"/>
          <p:cNvSpPr txBox="1">
            <a:spLocks/>
          </p:cNvSpPr>
          <p:nvPr/>
        </p:nvSpPr>
        <p:spPr bwMode="auto">
          <a:xfrm>
            <a:off x="4572001" y="4952999"/>
            <a:ext cx="4568824" cy="1371601"/>
          </a:xfrm>
          <a:prstGeom prst="rect">
            <a:avLst/>
          </a:prstGeom>
          <a:solidFill>
            <a:schemeClr val="tx1">
              <a:lumMod val="75000"/>
              <a:alpha val="65000"/>
            </a:schemeClr>
          </a:solidFill>
          <a:ln w="9525">
            <a:noFill/>
            <a:miter lim="800000"/>
            <a:headEnd/>
            <a:tailEnd/>
          </a:ln>
        </p:spPr>
        <p:txBody>
          <a:bodyPr vert="horz" wrap="square" lIns="91319" tIns="45659" rIns="91319" bIns="45659" numCol="1" anchor="t" anchorCtr="0" compatLnSpc="1">
            <a:prstTxWarp prst="textNoShape">
              <a:avLst/>
            </a:prstTxWarp>
          </a:bodyPr>
          <a:lstStyle/>
          <a:p>
            <a:pPr marL="342429" indent="-342429" defTabSz="913145" eaLnBrk="1" hangingPunct="1">
              <a:spcBef>
                <a:spcPct val="20000"/>
              </a:spcBef>
              <a:buClr>
                <a:srgbClr val="DC981C"/>
              </a:buClr>
              <a:buSzPct val="110000"/>
              <a:buFont typeface="Wingdings" pitchFamily="2" charset="2"/>
              <a:buChar char="Ø"/>
              <a:defRPr/>
            </a:pPr>
            <a:r>
              <a:rPr lang="en-US" sz="4774" b="1" kern="0" dirty="0">
                <a:solidFill>
                  <a:schemeClr val="bg1"/>
                </a:solidFill>
                <a:latin typeface="+mj-lt"/>
              </a:rPr>
              <a:t>Group B</a:t>
            </a:r>
            <a:endParaRPr lang="en-US" sz="3964" kern="0" dirty="0">
              <a:solidFill>
                <a:schemeClr val="bg1"/>
              </a:solidFill>
              <a:latin typeface="+mj-lt"/>
            </a:endParaRPr>
          </a:p>
          <a:p>
            <a:pPr marL="342429" indent="-342429" defTabSz="913145" eaLnBrk="1" hangingPunct="1">
              <a:spcBef>
                <a:spcPct val="20000"/>
              </a:spcBef>
              <a:buClr>
                <a:srgbClr val="DC981C"/>
              </a:buClr>
              <a:buSzPct val="110000"/>
              <a:buFontTx/>
              <a:buChar char="&gt;"/>
              <a:defRPr/>
            </a:pPr>
            <a:endParaRPr lang="en-US" sz="4774" kern="0" dirty="0">
              <a:solidFill>
                <a:srgbClr val="2A387F"/>
              </a:solidFill>
              <a:latin typeface="+mn-lt"/>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8191" y="5564278"/>
            <a:ext cx="1309361" cy="1051560"/>
          </a:xfrm>
          <a:prstGeom prst="rect">
            <a:avLst/>
          </a:prstGeom>
        </p:spPr>
      </p:pic>
      <p:grpSp>
        <p:nvGrpSpPr>
          <p:cNvPr id="12" name="Group 11"/>
          <p:cNvGrpSpPr/>
          <p:nvPr/>
        </p:nvGrpSpPr>
        <p:grpSpPr>
          <a:xfrm>
            <a:off x="7772400" y="5562600"/>
            <a:ext cx="1309361" cy="1051560"/>
            <a:chOff x="7920591" y="5716678"/>
            <a:chExt cx="1309361" cy="1051560"/>
          </a:xfrm>
        </p:grpSpPr>
        <p:sp>
          <p:nvSpPr>
            <p:cNvPr id="13" name="Oval 12"/>
            <p:cNvSpPr/>
            <p:nvPr/>
          </p:nvSpPr>
          <p:spPr>
            <a:xfrm>
              <a:off x="8089392" y="5727192"/>
              <a:ext cx="978408" cy="9784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0591" y="5716678"/>
              <a:ext cx="1309361" cy="1051560"/>
            </a:xfrm>
            <a:prstGeom prst="rect">
              <a:avLst/>
            </a:prstGeom>
          </p:spPr>
        </p:pic>
      </p:grpSp>
    </p:spTree>
    <p:extLst>
      <p:ext uri="{BB962C8B-B14F-4D97-AF65-F5344CB8AC3E}">
        <p14:creationId xmlns:p14="http://schemas.microsoft.com/office/powerpoint/2010/main" val="18229071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2" cstate="print">
            <a:lum bright="10000" contrast="10000"/>
          </a:blip>
          <a:srcRect l="495" t="13416" r="-1" b="15774"/>
          <a:stretch/>
        </p:blipFill>
        <p:spPr bwMode="auto">
          <a:xfrm>
            <a:off x="0" y="1676400"/>
            <a:ext cx="9144001" cy="4343401"/>
          </a:xfrm>
          <a:prstGeom prst="rect">
            <a:avLst/>
          </a:prstGeom>
          <a:noFill/>
          <a:ln w="9525">
            <a:noFill/>
            <a:miter lim="800000"/>
            <a:headEnd/>
            <a:tailEnd/>
          </a:ln>
        </p:spPr>
      </p:pic>
      <p:sp>
        <p:nvSpPr>
          <p:cNvPr id="6" name="Title 1"/>
          <p:cNvSpPr txBox="1">
            <a:spLocks/>
          </p:cNvSpPr>
          <p:nvPr/>
        </p:nvSpPr>
        <p:spPr bwMode="auto">
          <a:xfrm>
            <a:off x="1066800" y="381000"/>
            <a:ext cx="77724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b="1">
                <a:solidFill>
                  <a:srgbClr val="283789"/>
                </a:solidFill>
                <a:latin typeface="Open Sans"/>
                <a:ea typeface="+mj-ea"/>
                <a:cs typeface="Open Sans"/>
              </a:defRPr>
            </a:lvl1pPr>
            <a:lvl2pPr algn="l" rtl="0" eaLnBrk="0" fontAlgn="base" hangingPunct="0">
              <a:spcBef>
                <a:spcPct val="0"/>
              </a:spcBef>
              <a:spcAft>
                <a:spcPct val="0"/>
              </a:spcAft>
              <a:defRPr sz="3000" b="1">
                <a:solidFill>
                  <a:srgbClr val="283789"/>
                </a:solidFill>
                <a:latin typeface="Open Sans" charset="0"/>
                <a:ea typeface="ヒラギノ角ゴ Pro W3" charset="0"/>
                <a:cs typeface="Open Sans" pitchFamily="64" charset="0"/>
              </a:defRPr>
            </a:lvl2pPr>
            <a:lvl3pPr algn="l" rtl="0" eaLnBrk="0" fontAlgn="base" hangingPunct="0">
              <a:spcBef>
                <a:spcPct val="0"/>
              </a:spcBef>
              <a:spcAft>
                <a:spcPct val="0"/>
              </a:spcAft>
              <a:defRPr sz="3000" b="1">
                <a:solidFill>
                  <a:srgbClr val="283789"/>
                </a:solidFill>
                <a:latin typeface="Open Sans" charset="0"/>
                <a:ea typeface="ヒラギノ角ゴ Pro W3" charset="0"/>
                <a:cs typeface="Open Sans" pitchFamily="64" charset="0"/>
              </a:defRPr>
            </a:lvl3pPr>
            <a:lvl4pPr algn="l" rtl="0" eaLnBrk="0" fontAlgn="base" hangingPunct="0">
              <a:spcBef>
                <a:spcPct val="0"/>
              </a:spcBef>
              <a:spcAft>
                <a:spcPct val="0"/>
              </a:spcAft>
              <a:defRPr sz="3000" b="1">
                <a:solidFill>
                  <a:srgbClr val="283789"/>
                </a:solidFill>
                <a:latin typeface="Open Sans" charset="0"/>
                <a:ea typeface="ヒラギノ角ゴ Pro W3" charset="0"/>
                <a:cs typeface="Open Sans" pitchFamily="64" charset="0"/>
              </a:defRPr>
            </a:lvl4pPr>
            <a:lvl5pPr algn="l" rtl="0" eaLnBrk="0" fontAlgn="base" hangingPunct="0">
              <a:spcBef>
                <a:spcPct val="0"/>
              </a:spcBef>
              <a:spcAft>
                <a:spcPct val="0"/>
              </a:spcAft>
              <a:defRPr sz="3000" b="1">
                <a:solidFill>
                  <a:srgbClr val="283789"/>
                </a:solidFill>
                <a:latin typeface="Open Sans" charset="0"/>
                <a:ea typeface="ヒラギノ角ゴ Pro W3" charset="0"/>
                <a:cs typeface="Open Sans" pitchFamily="64" charset="0"/>
              </a:defRPr>
            </a:lvl5pPr>
            <a:lvl6pPr marL="457200" algn="l" rtl="0" fontAlgn="base">
              <a:spcBef>
                <a:spcPct val="0"/>
              </a:spcBef>
              <a:spcAft>
                <a:spcPct val="0"/>
              </a:spcAft>
              <a:defRPr sz="3200">
                <a:solidFill>
                  <a:srgbClr val="04217E"/>
                </a:solidFill>
                <a:latin typeface="Arial Bold" charset="0"/>
                <a:ea typeface="ヒラギノ角ゴ Pro W3" charset="0"/>
                <a:cs typeface="ヒラギノ角ゴ Pro W3" charset="0"/>
              </a:defRPr>
            </a:lvl6pPr>
            <a:lvl7pPr marL="914400" algn="l" rtl="0" fontAlgn="base">
              <a:spcBef>
                <a:spcPct val="0"/>
              </a:spcBef>
              <a:spcAft>
                <a:spcPct val="0"/>
              </a:spcAft>
              <a:defRPr sz="3200">
                <a:solidFill>
                  <a:srgbClr val="04217E"/>
                </a:solidFill>
                <a:latin typeface="Arial Bold" charset="0"/>
                <a:ea typeface="ヒラギノ角ゴ Pro W3" charset="0"/>
                <a:cs typeface="ヒラギノ角ゴ Pro W3" charset="0"/>
              </a:defRPr>
            </a:lvl7pPr>
            <a:lvl8pPr marL="1371600" algn="l" rtl="0" fontAlgn="base">
              <a:spcBef>
                <a:spcPct val="0"/>
              </a:spcBef>
              <a:spcAft>
                <a:spcPct val="0"/>
              </a:spcAft>
              <a:defRPr sz="3200">
                <a:solidFill>
                  <a:srgbClr val="04217E"/>
                </a:solidFill>
                <a:latin typeface="Arial Bold" charset="0"/>
                <a:ea typeface="ヒラギノ角ゴ Pro W3" charset="0"/>
                <a:cs typeface="ヒラギノ角ゴ Pro W3" charset="0"/>
              </a:defRPr>
            </a:lvl8pPr>
            <a:lvl9pPr marL="1828800" algn="l" rtl="0" fontAlgn="base">
              <a:spcBef>
                <a:spcPct val="0"/>
              </a:spcBef>
              <a:spcAft>
                <a:spcPct val="0"/>
              </a:spcAft>
              <a:defRPr sz="3200">
                <a:solidFill>
                  <a:srgbClr val="04217E"/>
                </a:solidFill>
                <a:latin typeface="Arial Bold" charset="0"/>
                <a:ea typeface="ヒラギノ角ゴ Pro W3" charset="0"/>
                <a:cs typeface="ヒラギノ角ゴ Pro W3" charset="0"/>
              </a:defRPr>
            </a:lvl9pPr>
          </a:lstStyle>
          <a:p>
            <a:endParaRPr lang="en-US" sz="3200" kern="0" dirty="0"/>
          </a:p>
        </p:txBody>
      </p:sp>
      <p:sp>
        <p:nvSpPr>
          <p:cNvPr id="2" name="Rectangle 1"/>
          <p:cNvSpPr/>
          <p:nvPr/>
        </p:nvSpPr>
        <p:spPr bwMode="auto">
          <a:xfrm>
            <a:off x="609601" y="4038600"/>
            <a:ext cx="8534400" cy="1600200"/>
          </a:xfrm>
          <a:prstGeom prst="rect">
            <a:avLst/>
          </a:prstGeom>
          <a:solidFill>
            <a:schemeClr val="bg1">
              <a:alpha val="79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4800" kern="0" spc="-50" dirty="0">
                <a:solidFill>
                  <a:schemeClr val="tx1">
                    <a:lumMod val="75000"/>
                    <a:lumOff val="25000"/>
                  </a:schemeClr>
                </a:solidFill>
                <a:latin typeface="+mj-lt"/>
                <a:ea typeface="+mj-ea"/>
                <a:cs typeface="+mj-cs"/>
              </a:rPr>
              <a:t>Diagnosis is Not Destiny: </a:t>
            </a:r>
            <a:r>
              <a:rPr lang="en-US" sz="4800" b="1" kern="0" spc="-50" dirty="0">
                <a:solidFill>
                  <a:schemeClr val="tx1">
                    <a:lumMod val="75000"/>
                    <a:lumOff val="25000"/>
                  </a:schemeClr>
                </a:solidFill>
                <a:latin typeface="+mj-lt"/>
                <a:ea typeface="+mj-ea"/>
                <a:cs typeface="+mj-cs"/>
              </a:rPr>
              <a:t>Survivors Survive!</a:t>
            </a:r>
          </a:p>
        </p:txBody>
      </p:sp>
      <p:sp>
        <p:nvSpPr>
          <p:cNvPr id="10" name="Title 9"/>
          <p:cNvSpPr>
            <a:spLocks noGrp="1"/>
          </p:cNvSpPr>
          <p:nvPr>
            <p:ph type="title"/>
          </p:nvPr>
        </p:nvSpPr>
        <p:spPr/>
        <p:txBody>
          <a:bodyPr>
            <a:normAutofit/>
          </a:bodyPr>
          <a:lstStyle/>
          <a:p>
            <a:r>
              <a:rPr lang="en-US" kern="0" dirty="0" smtClean="0"/>
              <a:t>Ambivalence is Universal</a:t>
            </a: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8191" y="5564278"/>
            <a:ext cx="1309361" cy="1051560"/>
          </a:xfrm>
          <a:prstGeom prst="rect">
            <a:avLst/>
          </a:prstGeom>
        </p:spPr>
      </p:pic>
      <p:grpSp>
        <p:nvGrpSpPr>
          <p:cNvPr id="7" name="Group 6"/>
          <p:cNvGrpSpPr/>
          <p:nvPr/>
        </p:nvGrpSpPr>
        <p:grpSpPr>
          <a:xfrm>
            <a:off x="7772400" y="5562600"/>
            <a:ext cx="1309361" cy="1051560"/>
            <a:chOff x="7920591" y="5716678"/>
            <a:chExt cx="1309361" cy="1051560"/>
          </a:xfrm>
        </p:grpSpPr>
        <p:sp>
          <p:nvSpPr>
            <p:cNvPr id="11" name="Oval 10"/>
            <p:cNvSpPr/>
            <p:nvPr/>
          </p:nvSpPr>
          <p:spPr>
            <a:xfrm>
              <a:off x="8089392" y="5727192"/>
              <a:ext cx="978408" cy="9784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0591" y="5716678"/>
              <a:ext cx="1309361" cy="1051560"/>
            </a:xfrm>
            <a:prstGeom prst="rect">
              <a:avLst/>
            </a:prstGeom>
          </p:spPr>
        </p:pic>
      </p:grpSp>
    </p:spTree>
    <p:extLst>
      <p:ext uri="{BB962C8B-B14F-4D97-AF65-F5344CB8AC3E}">
        <p14:creationId xmlns:p14="http://schemas.microsoft.com/office/powerpoint/2010/main" val="10027397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dirty="0"/>
          </a:p>
        </p:txBody>
      </p:sp>
      <p:sp>
        <p:nvSpPr>
          <p:cNvPr id="5" name="Content Placeholder 4"/>
          <p:cNvSpPr>
            <a:spLocks noGrp="1"/>
          </p:cNvSpPr>
          <p:nvPr>
            <p:ph idx="1"/>
          </p:nvPr>
        </p:nvSpPr>
        <p:spPr/>
        <p:txBody>
          <a:bodyPr/>
          <a:lstStyle/>
          <a:p>
            <a:endParaRPr lang="en-US"/>
          </a:p>
        </p:txBody>
      </p:sp>
      <p:pic>
        <p:nvPicPr>
          <p:cNvPr id="717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103" b="973"/>
          <a:stretch/>
        </p:blipFill>
        <p:spPr bwMode="auto">
          <a:xfrm>
            <a:off x="0" y="691"/>
            <a:ext cx="9144000" cy="6323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8191" y="5564278"/>
            <a:ext cx="1309361" cy="1051560"/>
          </a:xfrm>
          <a:prstGeom prst="rect">
            <a:avLst/>
          </a:prstGeom>
        </p:spPr>
      </p:pic>
      <p:grpSp>
        <p:nvGrpSpPr>
          <p:cNvPr id="6" name="Group 5"/>
          <p:cNvGrpSpPr/>
          <p:nvPr/>
        </p:nvGrpSpPr>
        <p:grpSpPr>
          <a:xfrm>
            <a:off x="7772400" y="5562600"/>
            <a:ext cx="1309361" cy="1051560"/>
            <a:chOff x="7920591" y="5716678"/>
            <a:chExt cx="1309361" cy="1051560"/>
          </a:xfrm>
        </p:grpSpPr>
        <p:sp>
          <p:nvSpPr>
            <p:cNvPr id="8" name="Oval 7"/>
            <p:cNvSpPr/>
            <p:nvPr/>
          </p:nvSpPr>
          <p:spPr>
            <a:xfrm>
              <a:off x="8089392" y="5727192"/>
              <a:ext cx="978408" cy="9784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0591" y="5716678"/>
              <a:ext cx="1309361" cy="1051560"/>
            </a:xfrm>
            <a:prstGeom prst="rect">
              <a:avLst/>
            </a:prstGeom>
          </p:spPr>
        </p:pic>
      </p:grpSp>
    </p:spTree>
    <p:extLst>
      <p:ext uri="{BB962C8B-B14F-4D97-AF65-F5344CB8AC3E}">
        <p14:creationId xmlns:p14="http://schemas.microsoft.com/office/powerpoint/2010/main" val="24392698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2063" t="6051" b="5689"/>
          <a:stretch/>
        </p:blipFill>
        <p:spPr>
          <a:xfrm>
            <a:off x="0" y="0"/>
            <a:ext cx="9144000" cy="63246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8191" y="5564278"/>
            <a:ext cx="1309361" cy="1051560"/>
          </a:xfrm>
          <a:prstGeom prst="rect">
            <a:avLst/>
          </a:prstGeom>
        </p:spPr>
      </p:pic>
      <p:sp>
        <p:nvSpPr>
          <p:cNvPr id="2" name="Title 1"/>
          <p:cNvSpPr>
            <a:spLocks noGrp="1"/>
          </p:cNvSpPr>
          <p:nvPr>
            <p:ph type="title"/>
          </p:nvPr>
        </p:nvSpPr>
        <p:spPr>
          <a:xfrm>
            <a:off x="152400" y="457200"/>
            <a:ext cx="7543800" cy="856396"/>
          </a:xfrm>
        </p:spPr>
        <p:txBody>
          <a:bodyPr/>
          <a:lstStyle/>
          <a:p>
            <a:r>
              <a:rPr lang="en-US" dirty="0" smtClean="0"/>
              <a:t>Looking at Suicide Differently</a:t>
            </a:r>
            <a:endParaRPr lang="en-US" dirty="0"/>
          </a:p>
        </p:txBody>
      </p:sp>
      <p:grpSp>
        <p:nvGrpSpPr>
          <p:cNvPr id="3" name="Group 2"/>
          <p:cNvGrpSpPr/>
          <p:nvPr/>
        </p:nvGrpSpPr>
        <p:grpSpPr>
          <a:xfrm>
            <a:off x="7791282" y="5578972"/>
            <a:ext cx="1309361" cy="1051560"/>
            <a:chOff x="7920591" y="5716678"/>
            <a:chExt cx="1309361" cy="1051560"/>
          </a:xfrm>
        </p:grpSpPr>
        <p:sp>
          <p:nvSpPr>
            <p:cNvPr id="5" name="Oval 4"/>
            <p:cNvSpPr/>
            <p:nvPr/>
          </p:nvSpPr>
          <p:spPr>
            <a:xfrm>
              <a:off x="8089392" y="5727192"/>
              <a:ext cx="978408" cy="9784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0591" y="5716678"/>
              <a:ext cx="1309361" cy="1051560"/>
            </a:xfrm>
            <a:prstGeom prst="rect">
              <a:avLst/>
            </a:prstGeom>
          </p:spPr>
        </p:pic>
      </p:grpSp>
    </p:spTree>
    <p:extLst>
      <p:ext uri="{BB962C8B-B14F-4D97-AF65-F5344CB8AC3E}">
        <p14:creationId xmlns:p14="http://schemas.microsoft.com/office/powerpoint/2010/main" val="30236719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304800"/>
            <a:ext cx="2218524" cy="1236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899160" y="1931372"/>
            <a:ext cx="7391400" cy="3477875"/>
          </a:xfrm>
          <a:prstGeom prst="rect">
            <a:avLst/>
          </a:prstGeom>
        </p:spPr>
        <p:txBody>
          <a:bodyPr wrap="square">
            <a:spAutoFit/>
          </a:bodyPr>
          <a:lstStyle/>
          <a:p>
            <a:pPr algn="ctr" defTabSz="823692"/>
            <a:r>
              <a:rPr lang="en-US" sz="4400" spc="-50" dirty="0">
                <a:solidFill>
                  <a:schemeClr val="tx1">
                    <a:lumMod val="75000"/>
                    <a:lumOff val="25000"/>
                  </a:schemeClr>
                </a:solidFill>
                <a:latin typeface="+mj-lt"/>
                <a:ea typeface="+mj-ea"/>
                <a:cs typeface="+mj-cs"/>
              </a:rPr>
              <a:t>“Over the decades, individual [mental health] clinicians have made heroic efforts to save lives… but systems of care have done </a:t>
            </a:r>
            <a:r>
              <a:rPr lang="en-US" sz="4400" spc="-50" dirty="0" smtClean="0">
                <a:solidFill>
                  <a:schemeClr val="tx1">
                    <a:lumMod val="75000"/>
                    <a:lumOff val="25000"/>
                  </a:schemeClr>
                </a:solidFill>
                <a:latin typeface="+mj-lt"/>
                <a:ea typeface="+mj-ea"/>
                <a:cs typeface="+mj-cs"/>
              </a:rPr>
              <a:t>very little.”</a:t>
            </a:r>
            <a:endParaRPr lang="en-US" sz="1400" dirty="0">
              <a:latin typeface="Georgia" pitchFamily="18" charset="0"/>
            </a:endParaRPr>
          </a:p>
        </p:txBody>
      </p:sp>
      <p:sp>
        <p:nvSpPr>
          <p:cNvPr id="4" name="Title 1"/>
          <p:cNvSpPr>
            <a:spLocks noGrp="1"/>
          </p:cNvSpPr>
          <p:nvPr>
            <p:ph type="title"/>
          </p:nvPr>
        </p:nvSpPr>
        <p:spPr>
          <a:xfrm>
            <a:off x="822960" y="286604"/>
            <a:ext cx="5501640" cy="1450757"/>
          </a:xfrm>
        </p:spPr>
        <p:txBody>
          <a:bodyPr>
            <a:normAutofit/>
          </a:bodyPr>
          <a:lstStyle/>
          <a:p>
            <a:pPr algn="r"/>
            <a:r>
              <a:rPr lang="en-US" sz="3600" dirty="0" smtClean="0"/>
              <a:t>Richard McKeon, SAMHSA</a:t>
            </a:r>
            <a:endParaRPr lang="en-US" sz="3600" dirty="0"/>
          </a:p>
        </p:txBody>
      </p:sp>
      <p:grpSp>
        <p:nvGrpSpPr>
          <p:cNvPr id="5" name="Group 4"/>
          <p:cNvGrpSpPr/>
          <p:nvPr/>
        </p:nvGrpSpPr>
        <p:grpSpPr>
          <a:xfrm>
            <a:off x="7772400" y="5562600"/>
            <a:ext cx="1309361" cy="1051560"/>
            <a:chOff x="7920591" y="5716678"/>
            <a:chExt cx="1309361" cy="1051560"/>
          </a:xfrm>
        </p:grpSpPr>
        <p:sp>
          <p:nvSpPr>
            <p:cNvPr id="6" name="Oval 5"/>
            <p:cNvSpPr/>
            <p:nvPr/>
          </p:nvSpPr>
          <p:spPr>
            <a:xfrm>
              <a:off x="8089392" y="5727192"/>
              <a:ext cx="978408" cy="9784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0591" y="5716678"/>
              <a:ext cx="1309361" cy="1051560"/>
            </a:xfrm>
            <a:prstGeom prst="rect">
              <a:avLst/>
            </a:prstGeom>
          </p:spPr>
        </p:pic>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309389"/>
            <a:ext cx="2218524" cy="1239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685800" y="1931372"/>
            <a:ext cx="7772400" cy="3477875"/>
          </a:xfrm>
          <a:prstGeom prst="rect">
            <a:avLst/>
          </a:prstGeom>
        </p:spPr>
        <p:txBody>
          <a:bodyPr wrap="square">
            <a:spAutoFit/>
          </a:bodyPr>
          <a:lstStyle/>
          <a:p>
            <a:pPr algn="ctr" defTabSz="823692"/>
            <a:r>
              <a:rPr lang="en-US" sz="4400" spc="-50" dirty="0">
                <a:solidFill>
                  <a:schemeClr val="tx1">
                    <a:lumMod val="75000"/>
                    <a:lumOff val="25000"/>
                  </a:schemeClr>
                </a:solidFill>
                <a:latin typeface="+mj-lt"/>
                <a:ea typeface="+mj-ea"/>
                <a:cs typeface="+mj-cs"/>
              </a:rPr>
              <a:t>“Suicide represents a worst case failure in mental health care. We must work to make it a ‘never event’ in our programs and systems of care.”</a:t>
            </a:r>
          </a:p>
        </p:txBody>
      </p:sp>
      <p:sp>
        <p:nvSpPr>
          <p:cNvPr id="4" name="Title 1"/>
          <p:cNvSpPr>
            <a:spLocks noGrp="1"/>
          </p:cNvSpPr>
          <p:nvPr>
            <p:ph type="title"/>
          </p:nvPr>
        </p:nvSpPr>
        <p:spPr>
          <a:xfrm>
            <a:off x="822960" y="286604"/>
            <a:ext cx="5501640" cy="1450757"/>
          </a:xfrm>
        </p:spPr>
        <p:txBody>
          <a:bodyPr>
            <a:normAutofit/>
          </a:bodyPr>
          <a:lstStyle/>
          <a:p>
            <a:pPr algn="r"/>
            <a:r>
              <a:rPr lang="en-US" sz="3600" dirty="0" smtClean="0"/>
              <a:t>Mike Hogan, Former State MH Commissioner</a:t>
            </a:r>
            <a:endParaRPr lang="en-US" sz="3600" dirty="0"/>
          </a:p>
        </p:txBody>
      </p:sp>
      <p:grpSp>
        <p:nvGrpSpPr>
          <p:cNvPr id="6" name="Group 5"/>
          <p:cNvGrpSpPr/>
          <p:nvPr/>
        </p:nvGrpSpPr>
        <p:grpSpPr>
          <a:xfrm>
            <a:off x="7772400" y="5562600"/>
            <a:ext cx="1309361" cy="1051560"/>
            <a:chOff x="7920591" y="5716678"/>
            <a:chExt cx="1309361" cy="1051560"/>
          </a:xfrm>
        </p:grpSpPr>
        <p:sp>
          <p:nvSpPr>
            <p:cNvPr id="7" name="Oval 6"/>
            <p:cNvSpPr/>
            <p:nvPr/>
          </p:nvSpPr>
          <p:spPr>
            <a:xfrm>
              <a:off x="8089392" y="5727192"/>
              <a:ext cx="978408" cy="9784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0591" y="5716678"/>
              <a:ext cx="1309361" cy="1051560"/>
            </a:xfrm>
            <a:prstGeom prst="rect">
              <a:avLst/>
            </a:prstGeom>
          </p:spPr>
        </p:pic>
      </p:grpSp>
    </p:spTree>
    <p:extLst>
      <p:ext uri="{BB962C8B-B14F-4D97-AF65-F5344CB8AC3E}">
        <p14:creationId xmlns:p14="http://schemas.microsoft.com/office/powerpoint/2010/main" val="8122008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1066800" y="381000"/>
            <a:ext cx="77724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b="1">
                <a:solidFill>
                  <a:srgbClr val="283789"/>
                </a:solidFill>
                <a:latin typeface="Open Sans"/>
                <a:ea typeface="+mj-ea"/>
                <a:cs typeface="Open Sans"/>
              </a:defRPr>
            </a:lvl1pPr>
            <a:lvl2pPr algn="l" rtl="0" eaLnBrk="0" fontAlgn="base" hangingPunct="0">
              <a:spcBef>
                <a:spcPct val="0"/>
              </a:spcBef>
              <a:spcAft>
                <a:spcPct val="0"/>
              </a:spcAft>
              <a:defRPr sz="3000" b="1">
                <a:solidFill>
                  <a:srgbClr val="283789"/>
                </a:solidFill>
                <a:latin typeface="Open Sans" charset="0"/>
                <a:ea typeface="ヒラギノ角ゴ Pro W3" charset="0"/>
                <a:cs typeface="Open Sans" pitchFamily="64" charset="0"/>
              </a:defRPr>
            </a:lvl2pPr>
            <a:lvl3pPr algn="l" rtl="0" eaLnBrk="0" fontAlgn="base" hangingPunct="0">
              <a:spcBef>
                <a:spcPct val="0"/>
              </a:spcBef>
              <a:spcAft>
                <a:spcPct val="0"/>
              </a:spcAft>
              <a:defRPr sz="3000" b="1">
                <a:solidFill>
                  <a:srgbClr val="283789"/>
                </a:solidFill>
                <a:latin typeface="Open Sans" charset="0"/>
                <a:ea typeface="ヒラギノ角ゴ Pro W3" charset="0"/>
                <a:cs typeface="Open Sans" pitchFamily="64" charset="0"/>
              </a:defRPr>
            </a:lvl3pPr>
            <a:lvl4pPr algn="l" rtl="0" eaLnBrk="0" fontAlgn="base" hangingPunct="0">
              <a:spcBef>
                <a:spcPct val="0"/>
              </a:spcBef>
              <a:spcAft>
                <a:spcPct val="0"/>
              </a:spcAft>
              <a:defRPr sz="3000" b="1">
                <a:solidFill>
                  <a:srgbClr val="283789"/>
                </a:solidFill>
                <a:latin typeface="Open Sans" charset="0"/>
                <a:ea typeface="ヒラギノ角ゴ Pro W3" charset="0"/>
                <a:cs typeface="Open Sans" pitchFamily="64" charset="0"/>
              </a:defRPr>
            </a:lvl4pPr>
            <a:lvl5pPr algn="l" rtl="0" eaLnBrk="0" fontAlgn="base" hangingPunct="0">
              <a:spcBef>
                <a:spcPct val="0"/>
              </a:spcBef>
              <a:spcAft>
                <a:spcPct val="0"/>
              </a:spcAft>
              <a:defRPr sz="3000" b="1">
                <a:solidFill>
                  <a:srgbClr val="283789"/>
                </a:solidFill>
                <a:latin typeface="Open Sans" charset="0"/>
                <a:ea typeface="ヒラギノ角ゴ Pro W3" charset="0"/>
                <a:cs typeface="Open Sans" pitchFamily="64" charset="0"/>
              </a:defRPr>
            </a:lvl5pPr>
            <a:lvl6pPr marL="457200" algn="l" rtl="0" fontAlgn="base">
              <a:spcBef>
                <a:spcPct val="0"/>
              </a:spcBef>
              <a:spcAft>
                <a:spcPct val="0"/>
              </a:spcAft>
              <a:defRPr sz="3200">
                <a:solidFill>
                  <a:srgbClr val="04217E"/>
                </a:solidFill>
                <a:latin typeface="Arial Bold" charset="0"/>
                <a:ea typeface="ヒラギノ角ゴ Pro W3" charset="0"/>
                <a:cs typeface="ヒラギノ角ゴ Pro W3" charset="0"/>
              </a:defRPr>
            </a:lvl6pPr>
            <a:lvl7pPr marL="914400" algn="l" rtl="0" fontAlgn="base">
              <a:spcBef>
                <a:spcPct val="0"/>
              </a:spcBef>
              <a:spcAft>
                <a:spcPct val="0"/>
              </a:spcAft>
              <a:defRPr sz="3200">
                <a:solidFill>
                  <a:srgbClr val="04217E"/>
                </a:solidFill>
                <a:latin typeface="Arial Bold" charset="0"/>
                <a:ea typeface="ヒラギノ角ゴ Pro W3" charset="0"/>
                <a:cs typeface="ヒラギノ角ゴ Pro W3" charset="0"/>
              </a:defRPr>
            </a:lvl7pPr>
            <a:lvl8pPr marL="1371600" algn="l" rtl="0" fontAlgn="base">
              <a:spcBef>
                <a:spcPct val="0"/>
              </a:spcBef>
              <a:spcAft>
                <a:spcPct val="0"/>
              </a:spcAft>
              <a:defRPr sz="3200">
                <a:solidFill>
                  <a:srgbClr val="04217E"/>
                </a:solidFill>
                <a:latin typeface="Arial Bold" charset="0"/>
                <a:ea typeface="ヒラギノ角ゴ Pro W3" charset="0"/>
                <a:cs typeface="ヒラギノ角ゴ Pro W3" charset="0"/>
              </a:defRPr>
            </a:lvl8pPr>
            <a:lvl9pPr marL="1828800" algn="l" rtl="0" fontAlgn="base">
              <a:spcBef>
                <a:spcPct val="0"/>
              </a:spcBef>
              <a:spcAft>
                <a:spcPct val="0"/>
              </a:spcAft>
              <a:defRPr sz="3200">
                <a:solidFill>
                  <a:srgbClr val="04217E"/>
                </a:solidFill>
                <a:latin typeface="Arial Bold" charset="0"/>
                <a:ea typeface="ヒラギノ角ゴ Pro W3" charset="0"/>
                <a:cs typeface="ヒラギノ角ゴ Pro W3" charset="0"/>
              </a:defRPr>
            </a:lvl9pPr>
          </a:lstStyle>
          <a:p>
            <a:endParaRPr lang="en-US" sz="3200" kern="0" dirty="0"/>
          </a:p>
        </p:txBody>
      </p:sp>
      <p:pic>
        <p:nvPicPr>
          <p:cNvPr id="8" name="Picture 2" descr="C:\Users\Mike\Downloads\2013-ZERO-Run-Banner995x334.jpg"/>
          <p:cNvPicPr>
            <a:picLocks noChangeAspect="1" noChangeArrowheads="1"/>
          </p:cNvPicPr>
          <p:nvPr/>
        </p:nvPicPr>
        <p:blipFill rotWithShape="1">
          <a:blip r:embed="rId2">
            <a:extLst>
              <a:ext uri="{28A0092B-C50C-407E-A947-70E740481C1C}">
                <a14:useLocalDpi xmlns:a14="http://schemas.microsoft.com/office/drawing/2010/main" val="0"/>
              </a:ext>
            </a:extLst>
          </a:blip>
          <a:srcRect l="692" r="28150"/>
          <a:stretch/>
        </p:blipFill>
        <p:spPr bwMode="auto">
          <a:xfrm>
            <a:off x="609601" y="1752600"/>
            <a:ext cx="8534400" cy="426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p:cNvSpPr>
            <a:spLocks noGrp="1"/>
          </p:cNvSpPr>
          <p:nvPr>
            <p:ph type="title"/>
          </p:nvPr>
        </p:nvSpPr>
        <p:spPr/>
        <p:txBody>
          <a:bodyPr/>
          <a:lstStyle/>
          <a:p>
            <a:r>
              <a:rPr lang="en-US" kern="0" dirty="0" smtClean="0"/>
              <a:t>What Inspired Zero Suicide?</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8191" y="5564278"/>
            <a:ext cx="1309361" cy="1051560"/>
          </a:xfrm>
          <a:prstGeom prst="rect">
            <a:avLst/>
          </a:prstGeom>
        </p:spPr>
      </p:pic>
      <p:grpSp>
        <p:nvGrpSpPr>
          <p:cNvPr id="9" name="Group 8"/>
          <p:cNvGrpSpPr/>
          <p:nvPr/>
        </p:nvGrpSpPr>
        <p:grpSpPr>
          <a:xfrm>
            <a:off x="7772400" y="5562600"/>
            <a:ext cx="1309361" cy="1051560"/>
            <a:chOff x="7920591" y="5716678"/>
            <a:chExt cx="1309361" cy="1051560"/>
          </a:xfrm>
        </p:grpSpPr>
        <p:sp>
          <p:nvSpPr>
            <p:cNvPr id="11" name="Oval 10"/>
            <p:cNvSpPr/>
            <p:nvPr/>
          </p:nvSpPr>
          <p:spPr>
            <a:xfrm>
              <a:off x="8089392" y="5727192"/>
              <a:ext cx="978408" cy="9784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0591" y="5716678"/>
              <a:ext cx="1309361" cy="105156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2" t="14500" r="1930" b="-2602"/>
          <a:stretch/>
        </p:blipFill>
        <p:spPr bwMode="auto">
          <a:xfrm>
            <a:off x="609600" y="1751826"/>
            <a:ext cx="8534399" cy="4471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599" y="3352800"/>
            <a:ext cx="5257800" cy="2976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2" t="75737" r="66606" b="-2602"/>
          <a:stretch/>
        </p:blipFill>
        <p:spPr bwMode="auto">
          <a:xfrm>
            <a:off x="6248399" y="4870580"/>
            <a:ext cx="2895601" cy="1363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le 10"/>
          <p:cNvSpPr>
            <a:spLocks noGrp="1"/>
          </p:cNvSpPr>
          <p:nvPr>
            <p:ph type="title"/>
          </p:nvPr>
        </p:nvSpPr>
        <p:spPr/>
        <p:txBody>
          <a:bodyPr/>
          <a:lstStyle/>
          <a:p>
            <a:r>
              <a:rPr lang="en-US" kern="0" dirty="0" smtClean="0"/>
              <a:t>The Air Force Did It</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8191" y="5564278"/>
            <a:ext cx="1309361" cy="1051560"/>
          </a:xfrm>
          <a:prstGeom prst="rect">
            <a:avLst/>
          </a:prstGeom>
        </p:spPr>
      </p:pic>
      <p:grpSp>
        <p:nvGrpSpPr>
          <p:cNvPr id="8" name="Group 7"/>
          <p:cNvGrpSpPr/>
          <p:nvPr/>
        </p:nvGrpSpPr>
        <p:grpSpPr>
          <a:xfrm>
            <a:off x="7772400" y="5562600"/>
            <a:ext cx="1309361" cy="1051560"/>
            <a:chOff x="7920591" y="5716678"/>
            <a:chExt cx="1309361" cy="1051560"/>
          </a:xfrm>
        </p:grpSpPr>
        <p:sp>
          <p:nvSpPr>
            <p:cNvPr id="10" name="Oval 9"/>
            <p:cNvSpPr/>
            <p:nvPr/>
          </p:nvSpPr>
          <p:spPr>
            <a:xfrm>
              <a:off x="8089392" y="5727192"/>
              <a:ext cx="978408" cy="9784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0591" y="5716678"/>
              <a:ext cx="1309361" cy="1051560"/>
            </a:xfrm>
            <a:prstGeom prst="rect">
              <a:avLst/>
            </a:prstGeom>
          </p:spPr>
        </p:pic>
      </p:grpSp>
    </p:spTree>
    <p:extLst>
      <p:ext uri="{BB962C8B-B14F-4D97-AF65-F5344CB8AC3E}">
        <p14:creationId xmlns:p14="http://schemas.microsoft.com/office/powerpoint/2010/main" val="13402410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2" t="14500" r="1930" b="-2602"/>
          <a:stretch/>
        </p:blipFill>
        <p:spPr bwMode="auto">
          <a:xfrm>
            <a:off x="609600" y="1751826"/>
            <a:ext cx="8534399" cy="4471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514" t="37921" r="42040"/>
          <a:stretch/>
        </p:blipFill>
        <p:spPr bwMode="auto">
          <a:xfrm>
            <a:off x="609600" y="1751826"/>
            <a:ext cx="8534399" cy="4341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b="27273"/>
          <a:stretch/>
        </p:blipFill>
        <p:spPr bwMode="auto">
          <a:xfrm>
            <a:off x="979282" y="3505201"/>
            <a:ext cx="52578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1066800" y="381000"/>
            <a:ext cx="77724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b="1">
                <a:solidFill>
                  <a:srgbClr val="283789"/>
                </a:solidFill>
                <a:latin typeface="Open Sans"/>
                <a:ea typeface="+mj-ea"/>
                <a:cs typeface="Open Sans"/>
              </a:defRPr>
            </a:lvl1pPr>
            <a:lvl2pPr algn="l" rtl="0" eaLnBrk="0" fontAlgn="base" hangingPunct="0">
              <a:spcBef>
                <a:spcPct val="0"/>
              </a:spcBef>
              <a:spcAft>
                <a:spcPct val="0"/>
              </a:spcAft>
              <a:defRPr sz="3000" b="1">
                <a:solidFill>
                  <a:srgbClr val="283789"/>
                </a:solidFill>
                <a:latin typeface="Open Sans" charset="0"/>
                <a:ea typeface="ヒラギノ角ゴ Pro W3" charset="0"/>
                <a:cs typeface="Open Sans" pitchFamily="64" charset="0"/>
              </a:defRPr>
            </a:lvl2pPr>
            <a:lvl3pPr algn="l" rtl="0" eaLnBrk="0" fontAlgn="base" hangingPunct="0">
              <a:spcBef>
                <a:spcPct val="0"/>
              </a:spcBef>
              <a:spcAft>
                <a:spcPct val="0"/>
              </a:spcAft>
              <a:defRPr sz="3000" b="1">
                <a:solidFill>
                  <a:srgbClr val="283789"/>
                </a:solidFill>
                <a:latin typeface="Open Sans" charset="0"/>
                <a:ea typeface="ヒラギノ角ゴ Pro W3" charset="0"/>
                <a:cs typeface="Open Sans" pitchFamily="64" charset="0"/>
              </a:defRPr>
            </a:lvl3pPr>
            <a:lvl4pPr algn="l" rtl="0" eaLnBrk="0" fontAlgn="base" hangingPunct="0">
              <a:spcBef>
                <a:spcPct val="0"/>
              </a:spcBef>
              <a:spcAft>
                <a:spcPct val="0"/>
              </a:spcAft>
              <a:defRPr sz="3000" b="1">
                <a:solidFill>
                  <a:srgbClr val="283789"/>
                </a:solidFill>
                <a:latin typeface="Open Sans" charset="0"/>
                <a:ea typeface="ヒラギノ角ゴ Pro W3" charset="0"/>
                <a:cs typeface="Open Sans" pitchFamily="64" charset="0"/>
              </a:defRPr>
            </a:lvl4pPr>
            <a:lvl5pPr algn="l" rtl="0" eaLnBrk="0" fontAlgn="base" hangingPunct="0">
              <a:spcBef>
                <a:spcPct val="0"/>
              </a:spcBef>
              <a:spcAft>
                <a:spcPct val="0"/>
              </a:spcAft>
              <a:defRPr sz="3000" b="1">
                <a:solidFill>
                  <a:srgbClr val="283789"/>
                </a:solidFill>
                <a:latin typeface="Open Sans" charset="0"/>
                <a:ea typeface="ヒラギノ角ゴ Pro W3" charset="0"/>
                <a:cs typeface="Open Sans" pitchFamily="64" charset="0"/>
              </a:defRPr>
            </a:lvl5pPr>
            <a:lvl6pPr marL="457200" algn="l" rtl="0" fontAlgn="base">
              <a:spcBef>
                <a:spcPct val="0"/>
              </a:spcBef>
              <a:spcAft>
                <a:spcPct val="0"/>
              </a:spcAft>
              <a:defRPr sz="3200">
                <a:solidFill>
                  <a:srgbClr val="04217E"/>
                </a:solidFill>
                <a:latin typeface="Arial Bold" charset="0"/>
                <a:ea typeface="ヒラギノ角ゴ Pro W3" charset="0"/>
                <a:cs typeface="ヒラギノ角ゴ Pro W3" charset="0"/>
              </a:defRPr>
            </a:lvl6pPr>
            <a:lvl7pPr marL="914400" algn="l" rtl="0" fontAlgn="base">
              <a:spcBef>
                <a:spcPct val="0"/>
              </a:spcBef>
              <a:spcAft>
                <a:spcPct val="0"/>
              </a:spcAft>
              <a:defRPr sz="3200">
                <a:solidFill>
                  <a:srgbClr val="04217E"/>
                </a:solidFill>
                <a:latin typeface="Arial Bold" charset="0"/>
                <a:ea typeface="ヒラギノ角ゴ Pro W3" charset="0"/>
                <a:cs typeface="ヒラギノ角ゴ Pro W3" charset="0"/>
              </a:defRPr>
            </a:lvl7pPr>
            <a:lvl8pPr marL="1371600" algn="l" rtl="0" fontAlgn="base">
              <a:spcBef>
                <a:spcPct val="0"/>
              </a:spcBef>
              <a:spcAft>
                <a:spcPct val="0"/>
              </a:spcAft>
              <a:defRPr sz="3200">
                <a:solidFill>
                  <a:srgbClr val="04217E"/>
                </a:solidFill>
                <a:latin typeface="Arial Bold" charset="0"/>
                <a:ea typeface="ヒラギノ角ゴ Pro W3" charset="0"/>
                <a:cs typeface="ヒラギノ角ゴ Pro W3" charset="0"/>
              </a:defRPr>
            </a:lvl8pPr>
            <a:lvl9pPr marL="1828800" algn="l" rtl="0" fontAlgn="base">
              <a:spcBef>
                <a:spcPct val="0"/>
              </a:spcBef>
              <a:spcAft>
                <a:spcPct val="0"/>
              </a:spcAft>
              <a:defRPr sz="3200">
                <a:solidFill>
                  <a:srgbClr val="04217E"/>
                </a:solidFill>
                <a:latin typeface="Arial Bold" charset="0"/>
                <a:ea typeface="ヒラギノ角ゴ Pro W3" charset="0"/>
                <a:cs typeface="ヒラギノ角ゴ Pro W3" charset="0"/>
              </a:defRPr>
            </a:lvl9pPr>
          </a:lstStyle>
          <a:p>
            <a:endParaRPr lang="en-US" sz="3200" kern="0" dirty="0"/>
          </a:p>
        </p:txBody>
      </p:sp>
      <p:sp>
        <p:nvSpPr>
          <p:cNvPr id="12" name="Title 11"/>
          <p:cNvSpPr>
            <a:spLocks noGrp="1"/>
          </p:cNvSpPr>
          <p:nvPr>
            <p:ph type="title"/>
          </p:nvPr>
        </p:nvSpPr>
        <p:spPr/>
        <p:txBody>
          <a:bodyPr/>
          <a:lstStyle/>
          <a:p>
            <a:r>
              <a:rPr lang="en-US" kern="0" dirty="0" smtClean="0"/>
              <a:t>Henry Ford Also Did It</a:t>
            </a:r>
            <a:endParaRPr lang="en-US"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8191" y="5564278"/>
            <a:ext cx="1309361" cy="1051560"/>
          </a:xfrm>
          <a:prstGeom prst="rect">
            <a:avLst/>
          </a:prstGeom>
        </p:spPr>
      </p:pic>
      <p:grpSp>
        <p:nvGrpSpPr>
          <p:cNvPr id="8" name="Group 7"/>
          <p:cNvGrpSpPr/>
          <p:nvPr/>
        </p:nvGrpSpPr>
        <p:grpSpPr>
          <a:xfrm>
            <a:off x="7772400" y="5562600"/>
            <a:ext cx="1309361" cy="1051560"/>
            <a:chOff x="7920591" y="5716678"/>
            <a:chExt cx="1309361" cy="1051560"/>
          </a:xfrm>
        </p:grpSpPr>
        <p:sp>
          <p:nvSpPr>
            <p:cNvPr id="11" name="Oval 10"/>
            <p:cNvSpPr/>
            <p:nvPr/>
          </p:nvSpPr>
          <p:spPr>
            <a:xfrm>
              <a:off x="8089392" y="5727192"/>
              <a:ext cx="978408" cy="9784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0591" y="5716678"/>
              <a:ext cx="1309361" cy="1051560"/>
            </a:xfrm>
            <a:prstGeom prst="rect">
              <a:avLst/>
            </a:prstGeom>
          </p:spPr>
        </p:pic>
      </p:grpSp>
    </p:spTree>
    <p:extLst>
      <p:ext uri="{BB962C8B-B14F-4D97-AF65-F5344CB8AC3E}">
        <p14:creationId xmlns:p14="http://schemas.microsoft.com/office/powerpoint/2010/main" val="42771280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408450406"/>
              </p:ext>
            </p:extLst>
          </p:nvPr>
        </p:nvGraphicFramePr>
        <p:xfrm>
          <a:off x="838200" y="2209800"/>
          <a:ext cx="7391400" cy="2621279"/>
        </p:xfrm>
        <a:graphic>
          <a:graphicData uri="http://schemas.openxmlformats.org/drawingml/2006/table">
            <a:tbl>
              <a:tblPr/>
              <a:tblGrid>
                <a:gridCol w="3505200"/>
                <a:gridCol w="3886200"/>
              </a:tblGrid>
              <a:tr h="406944">
                <a:tc>
                  <a:txBody>
                    <a:bodyPr/>
                    <a:lstStyle/>
                    <a:p>
                      <a:pPr marL="0" marR="0">
                        <a:spcBef>
                          <a:spcPts val="0"/>
                        </a:spcBef>
                        <a:spcAft>
                          <a:spcPts val="0"/>
                        </a:spcAft>
                      </a:pPr>
                      <a:r>
                        <a:rPr lang="en-US" sz="2800" b="1" dirty="0" smtClean="0">
                          <a:solidFill>
                            <a:srgbClr val="FFFFFF"/>
                          </a:solidFill>
                          <a:latin typeface="Arial"/>
                          <a:ea typeface="Times New Roman"/>
                          <a:cs typeface="Times New Roman"/>
                        </a:rPr>
                        <a:t>From:</a:t>
                      </a:r>
                      <a:endParaRPr lang="en-US" sz="2800" dirty="0">
                        <a:latin typeface="Times New Roman"/>
                        <a:ea typeface="Times New Roman"/>
                      </a:endParaRP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c>
                  <a:txBody>
                    <a:bodyPr/>
                    <a:lstStyle/>
                    <a:p>
                      <a:pPr marL="0" marR="0">
                        <a:spcBef>
                          <a:spcPts val="0"/>
                        </a:spcBef>
                        <a:spcAft>
                          <a:spcPts val="0"/>
                        </a:spcAft>
                      </a:pPr>
                      <a:r>
                        <a:rPr lang="en-US" sz="2800" b="1" dirty="0">
                          <a:solidFill>
                            <a:srgbClr val="FFFFFF"/>
                          </a:solidFill>
                          <a:latin typeface="Arial"/>
                          <a:ea typeface="Times New Roman"/>
                          <a:cs typeface="Times New Roman"/>
                        </a:rPr>
                        <a:t>To:</a:t>
                      </a:r>
                      <a:endParaRPr lang="en-US" sz="2800" dirty="0">
                        <a:latin typeface="Times New Roman"/>
                        <a:ea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4F81BD"/>
                    </a:solidFill>
                  </a:tcPr>
                </a:tc>
              </a:tr>
              <a:tr h="198118">
                <a:tc>
                  <a:txBody>
                    <a:bodyPr/>
                    <a:lstStyle/>
                    <a:p>
                      <a:pPr>
                        <a:defRPr/>
                      </a:pPr>
                      <a:r>
                        <a:rPr lang="en-US" sz="2800" dirty="0" smtClean="0">
                          <a:latin typeface="+mn-lt"/>
                        </a:rPr>
                        <a:t>Training and tools </a:t>
                      </a: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defRPr/>
                      </a:pPr>
                      <a:r>
                        <a:rPr lang="en-US" sz="2800" dirty="0" smtClean="0">
                          <a:latin typeface="+mn-lt"/>
                        </a:rPr>
                        <a:t>Systems &amp; culture change</a:t>
                      </a:r>
                      <a:endParaRPr lang="en-US" sz="2800" dirty="0">
                        <a:latin typeface="+mn-lt"/>
                        <a:ea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1341119">
                <a:tc>
                  <a:txBody>
                    <a:bodyPr/>
                    <a:lstStyle/>
                    <a:p>
                      <a:pPr>
                        <a:defRPr/>
                      </a:pPr>
                      <a:r>
                        <a:rPr lang="en-US" sz="2800" dirty="0" smtClean="0">
                          <a:latin typeface="+mn-lt"/>
                        </a:rPr>
                        <a:t>Individual provider actions; suicide care as “specialty”</a:t>
                      </a: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defRPr/>
                      </a:pPr>
                      <a:r>
                        <a:rPr lang="en-US" sz="2800" dirty="0" smtClean="0">
                          <a:latin typeface="+mn-lt"/>
                        </a:rPr>
                        <a:t>Suicide prevention woven into all aspects of care; everyone’s job</a:t>
                      </a: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381000">
                <a:tc>
                  <a:txBody>
                    <a:bodyPr/>
                    <a:lstStyle/>
                    <a:p>
                      <a:pPr>
                        <a:defRPr/>
                      </a:pPr>
                      <a:r>
                        <a:rPr lang="en-US" sz="2800" dirty="0" smtClean="0">
                          <a:latin typeface="+mn-lt"/>
                        </a:rPr>
                        <a:t>Episodes of crisis</a:t>
                      </a:r>
                    </a:p>
                  </a:txBody>
                  <a:tcPr marL="68580" marR="68580"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800" dirty="0" smtClean="0">
                          <a:latin typeface="+mn-lt"/>
                        </a:rPr>
                        <a:t>Continuity of care</a:t>
                      </a:r>
                      <a:endParaRPr lang="en-US" sz="2800" dirty="0">
                        <a:latin typeface="+mn-lt"/>
                        <a:ea typeface="Times New Roman"/>
                      </a:endParaRPr>
                    </a:p>
                  </a:txBody>
                  <a:tcPr marL="68580" marR="68580" marT="0" marB="0">
                    <a:lnL>
                      <a:noFill/>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bl>
          </a:graphicData>
        </a:graphic>
      </p:graphicFrame>
      <p:sp>
        <p:nvSpPr>
          <p:cNvPr id="5" name="Title 1"/>
          <p:cNvSpPr txBox="1">
            <a:spLocks/>
          </p:cNvSpPr>
          <p:nvPr/>
        </p:nvSpPr>
        <p:spPr bwMode="auto">
          <a:xfrm>
            <a:off x="1066800" y="381000"/>
            <a:ext cx="64008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b="1">
                <a:solidFill>
                  <a:srgbClr val="283789"/>
                </a:solidFill>
                <a:latin typeface="Open Sans"/>
                <a:ea typeface="+mj-ea"/>
                <a:cs typeface="Open Sans"/>
              </a:defRPr>
            </a:lvl1pPr>
            <a:lvl2pPr algn="l" rtl="0" eaLnBrk="0" fontAlgn="base" hangingPunct="0">
              <a:spcBef>
                <a:spcPct val="0"/>
              </a:spcBef>
              <a:spcAft>
                <a:spcPct val="0"/>
              </a:spcAft>
              <a:defRPr sz="3000" b="1">
                <a:solidFill>
                  <a:srgbClr val="283789"/>
                </a:solidFill>
                <a:latin typeface="Open Sans" charset="0"/>
                <a:ea typeface="ヒラギノ角ゴ Pro W3" charset="0"/>
                <a:cs typeface="Open Sans" pitchFamily="64" charset="0"/>
              </a:defRPr>
            </a:lvl2pPr>
            <a:lvl3pPr algn="l" rtl="0" eaLnBrk="0" fontAlgn="base" hangingPunct="0">
              <a:spcBef>
                <a:spcPct val="0"/>
              </a:spcBef>
              <a:spcAft>
                <a:spcPct val="0"/>
              </a:spcAft>
              <a:defRPr sz="3000" b="1">
                <a:solidFill>
                  <a:srgbClr val="283789"/>
                </a:solidFill>
                <a:latin typeface="Open Sans" charset="0"/>
                <a:ea typeface="ヒラギノ角ゴ Pro W3" charset="0"/>
                <a:cs typeface="Open Sans" pitchFamily="64" charset="0"/>
              </a:defRPr>
            </a:lvl3pPr>
            <a:lvl4pPr algn="l" rtl="0" eaLnBrk="0" fontAlgn="base" hangingPunct="0">
              <a:spcBef>
                <a:spcPct val="0"/>
              </a:spcBef>
              <a:spcAft>
                <a:spcPct val="0"/>
              </a:spcAft>
              <a:defRPr sz="3000" b="1">
                <a:solidFill>
                  <a:srgbClr val="283789"/>
                </a:solidFill>
                <a:latin typeface="Open Sans" charset="0"/>
                <a:ea typeface="ヒラギノ角ゴ Pro W3" charset="0"/>
                <a:cs typeface="Open Sans" pitchFamily="64" charset="0"/>
              </a:defRPr>
            </a:lvl4pPr>
            <a:lvl5pPr algn="l" rtl="0" eaLnBrk="0" fontAlgn="base" hangingPunct="0">
              <a:spcBef>
                <a:spcPct val="0"/>
              </a:spcBef>
              <a:spcAft>
                <a:spcPct val="0"/>
              </a:spcAft>
              <a:defRPr sz="3000" b="1">
                <a:solidFill>
                  <a:srgbClr val="283789"/>
                </a:solidFill>
                <a:latin typeface="Open Sans" charset="0"/>
                <a:ea typeface="ヒラギノ角ゴ Pro W3" charset="0"/>
                <a:cs typeface="Open Sans" pitchFamily="64" charset="0"/>
              </a:defRPr>
            </a:lvl5pPr>
            <a:lvl6pPr marL="457200" algn="l" rtl="0" fontAlgn="base">
              <a:spcBef>
                <a:spcPct val="0"/>
              </a:spcBef>
              <a:spcAft>
                <a:spcPct val="0"/>
              </a:spcAft>
              <a:defRPr sz="3200">
                <a:solidFill>
                  <a:srgbClr val="04217E"/>
                </a:solidFill>
                <a:latin typeface="Arial Bold" charset="0"/>
                <a:ea typeface="ヒラギノ角ゴ Pro W3" charset="0"/>
                <a:cs typeface="ヒラギノ角ゴ Pro W3" charset="0"/>
              </a:defRPr>
            </a:lvl6pPr>
            <a:lvl7pPr marL="914400" algn="l" rtl="0" fontAlgn="base">
              <a:spcBef>
                <a:spcPct val="0"/>
              </a:spcBef>
              <a:spcAft>
                <a:spcPct val="0"/>
              </a:spcAft>
              <a:defRPr sz="3200">
                <a:solidFill>
                  <a:srgbClr val="04217E"/>
                </a:solidFill>
                <a:latin typeface="Arial Bold" charset="0"/>
                <a:ea typeface="ヒラギノ角ゴ Pro W3" charset="0"/>
                <a:cs typeface="ヒラギノ角ゴ Pro W3" charset="0"/>
              </a:defRPr>
            </a:lvl7pPr>
            <a:lvl8pPr marL="1371600" algn="l" rtl="0" fontAlgn="base">
              <a:spcBef>
                <a:spcPct val="0"/>
              </a:spcBef>
              <a:spcAft>
                <a:spcPct val="0"/>
              </a:spcAft>
              <a:defRPr sz="3200">
                <a:solidFill>
                  <a:srgbClr val="04217E"/>
                </a:solidFill>
                <a:latin typeface="Arial Bold" charset="0"/>
                <a:ea typeface="ヒラギノ角ゴ Pro W3" charset="0"/>
                <a:cs typeface="ヒラギノ角ゴ Pro W3" charset="0"/>
              </a:defRPr>
            </a:lvl8pPr>
            <a:lvl9pPr marL="1828800" algn="l" rtl="0" fontAlgn="base">
              <a:spcBef>
                <a:spcPct val="0"/>
              </a:spcBef>
              <a:spcAft>
                <a:spcPct val="0"/>
              </a:spcAft>
              <a:defRPr sz="3200">
                <a:solidFill>
                  <a:srgbClr val="04217E"/>
                </a:solidFill>
                <a:latin typeface="Arial Bold" charset="0"/>
                <a:ea typeface="ヒラギノ角ゴ Pro W3" charset="0"/>
                <a:cs typeface="ヒラギノ角ゴ Pro W3" charset="0"/>
              </a:defRPr>
            </a:lvl9pPr>
          </a:lstStyle>
          <a:p>
            <a:endParaRPr lang="en-US" sz="3200" kern="0" dirty="0"/>
          </a:p>
        </p:txBody>
      </p:sp>
      <p:sp>
        <p:nvSpPr>
          <p:cNvPr id="9" name="Title 8"/>
          <p:cNvSpPr>
            <a:spLocks noGrp="1"/>
          </p:cNvSpPr>
          <p:nvPr>
            <p:ph type="title"/>
          </p:nvPr>
        </p:nvSpPr>
        <p:spPr/>
        <p:txBody>
          <a:bodyPr/>
          <a:lstStyle/>
          <a:p>
            <a:r>
              <a:rPr lang="en-US" kern="0" dirty="0" smtClean="0"/>
              <a:t>Suicide Care in System Framework</a:t>
            </a:r>
            <a:endParaRPr lang="en-US" dirty="0"/>
          </a:p>
        </p:txBody>
      </p:sp>
      <p:grpSp>
        <p:nvGrpSpPr>
          <p:cNvPr id="6" name="Group 5"/>
          <p:cNvGrpSpPr/>
          <p:nvPr/>
        </p:nvGrpSpPr>
        <p:grpSpPr>
          <a:xfrm>
            <a:off x="7772400" y="5562600"/>
            <a:ext cx="1309361" cy="1051560"/>
            <a:chOff x="7920591" y="5716678"/>
            <a:chExt cx="1309361" cy="1051560"/>
          </a:xfrm>
        </p:grpSpPr>
        <p:sp>
          <p:nvSpPr>
            <p:cNvPr id="7" name="Oval 6"/>
            <p:cNvSpPr/>
            <p:nvPr/>
          </p:nvSpPr>
          <p:spPr>
            <a:xfrm>
              <a:off x="8089392" y="5727192"/>
              <a:ext cx="978408" cy="9784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0591" y="5716678"/>
              <a:ext cx="1309361" cy="1051560"/>
            </a:xfrm>
            <a:prstGeom prst="rect">
              <a:avLst/>
            </a:prstGeom>
          </p:spPr>
        </p:pic>
      </p:grpSp>
    </p:spTree>
    <p:extLst>
      <p:ext uri="{BB962C8B-B14F-4D97-AF65-F5344CB8AC3E}">
        <p14:creationId xmlns:p14="http://schemas.microsoft.com/office/powerpoint/2010/main" val="40033991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066800" y="381000"/>
            <a:ext cx="67818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000" b="1">
                <a:solidFill>
                  <a:srgbClr val="283789"/>
                </a:solidFill>
                <a:latin typeface="Open Sans"/>
                <a:ea typeface="+mj-ea"/>
                <a:cs typeface="Open Sans"/>
              </a:defRPr>
            </a:lvl1pPr>
            <a:lvl2pPr algn="l" rtl="0" eaLnBrk="0" fontAlgn="base" hangingPunct="0">
              <a:spcBef>
                <a:spcPct val="0"/>
              </a:spcBef>
              <a:spcAft>
                <a:spcPct val="0"/>
              </a:spcAft>
              <a:defRPr sz="3000" b="1">
                <a:solidFill>
                  <a:srgbClr val="283789"/>
                </a:solidFill>
                <a:latin typeface="Open Sans" charset="0"/>
                <a:ea typeface="ヒラギノ角ゴ Pro W3" charset="0"/>
                <a:cs typeface="Open Sans" pitchFamily="64" charset="0"/>
              </a:defRPr>
            </a:lvl2pPr>
            <a:lvl3pPr algn="l" rtl="0" eaLnBrk="0" fontAlgn="base" hangingPunct="0">
              <a:spcBef>
                <a:spcPct val="0"/>
              </a:spcBef>
              <a:spcAft>
                <a:spcPct val="0"/>
              </a:spcAft>
              <a:defRPr sz="3000" b="1">
                <a:solidFill>
                  <a:srgbClr val="283789"/>
                </a:solidFill>
                <a:latin typeface="Open Sans" charset="0"/>
                <a:ea typeface="ヒラギノ角ゴ Pro W3" charset="0"/>
                <a:cs typeface="Open Sans" pitchFamily="64" charset="0"/>
              </a:defRPr>
            </a:lvl3pPr>
            <a:lvl4pPr algn="l" rtl="0" eaLnBrk="0" fontAlgn="base" hangingPunct="0">
              <a:spcBef>
                <a:spcPct val="0"/>
              </a:spcBef>
              <a:spcAft>
                <a:spcPct val="0"/>
              </a:spcAft>
              <a:defRPr sz="3000" b="1">
                <a:solidFill>
                  <a:srgbClr val="283789"/>
                </a:solidFill>
                <a:latin typeface="Open Sans" charset="0"/>
                <a:ea typeface="ヒラギノ角ゴ Pro W3" charset="0"/>
                <a:cs typeface="Open Sans" pitchFamily="64" charset="0"/>
              </a:defRPr>
            </a:lvl4pPr>
            <a:lvl5pPr algn="l" rtl="0" eaLnBrk="0" fontAlgn="base" hangingPunct="0">
              <a:spcBef>
                <a:spcPct val="0"/>
              </a:spcBef>
              <a:spcAft>
                <a:spcPct val="0"/>
              </a:spcAft>
              <a:defRPr sz="3000" b="1">
                <a:solidFill>
                  <a:srgbClr val="283789"/>
                </a:solidFill>
                <a:latin typeface="Open Sans" charset="0"/>
                <a:ea typeface="ヒラギノ角ゴ Pro W3" charset="0"/>
                <a:cs typeface="Open Sans" pitchFamily="64" charset="0"/>
              </a:defRPr>
            </a:lvl5pPr>
            <a:lvl6pPr marL="457200" algn="l" rtl="0" fontAlgn="base">
              <a:spcBef>
                <a:spcPct val="0"/>
              </a:spcBef>
              <a:spcAft>
                <a:spcPct val="0"/>
              </a:spcAft>
              <a:defRPr sz="3200">
                <a:solidFill>
                  <a:srgbClr val="04217E"/>
                </a:solidFill>
                <a:latin typeface="Arial Bold" charset="0"/>
                <a:ea typeface="ヒラギノ角ゴ Pro W3" charset="0"/>
                <a:cs typeface="ヒラギノ角ゴ Pro W3" charset="0"/>
              </a:defRPr>
            </a:lvl6pPr>
            <a:lvl7pPr marL="914400" algn="l" rtl="0" fontAlgn="base">
              <a:spcBef>
                <a:spcPct val="0"/>
              </a:spcBef>
              <a:spcAft>
                <a:spcPct val="0"/>
              </a:spcAft>
              <a:defRPr sz="3200">
                <a:solidFill>
                  <a:srgbClr val="04217E"/>
                </a:solidFill>
                <a:latin typeface="Arial Bold" charset="0"/>
                <a:ea typeface="ヒラギノ角ゴ Pro W3" charset="0"/>
                <a:cs typeface="ヒラギノ角ゴ Pro W3" charset="0"/>
              </a:defRPr>
            </a:lvl7pPr>
            <a:lvl8pPr marL="1371600" algn="l" rtl="0" fontAlgn="base">
              <a:spcBef>
                <a:spcPct val="0"/>
              </a:spcBef>
              <a:spcAft>
                <a:spcPct val="0"/>
              </a:spcAft>
              <a:defRPr sz="3200">
                <a:solidFill>
                  <a:srgbClr val="04217E"/>
                </a:solidFill>
                <a:latin typeface="Arial Bold" charset="0"/>
                <a:ea typeface="ヒラギノ角ゴ Pro W3" charset="0"/>
                <a:cs typeface="ヒラギノ角ゴ Pro W3" charset="0"/>
              </a:defRPr>
            </a:lvl8pPr>
            <a:lvl9pPr marL="1828800" algn="l" rtl="0" fontAlgn="base">
              <a:spcBef>
                <a:spcPct val="0"/>
              </a:spcBef>
              <a:spcAft>
                <a:spcPct val="0"/>
              </a:spcAft>
              <a:defRPr sz="3200">
                <a:solidFill>
                  <a:srgbClr val="04217E"/>
                </a:solidFill>
                <a:latin typeface="Arial Bold" charset="0"/>
                <a:ea typeface="ヒラギノ角ゴ Pro W3" charset="0"/>
                <a:cs typeface="ヒラギノ角ゴ Pro W3" charset="0"/>
              </a:defRPr>
            </a:lvl9pPr>
          </a:lstStyle>
          <a:p>
            <a:endParaRPr lang="en-US" sz="3200" kern="0" dirty="0"/>
          </a:p>
        </p:txBody>
      </p:sp>
      <p:sp>
        <p:nvSpPr>
          <p:cNvPr id="7" name="Title 6"/>
          <p:cNvSpPr>
            <a:spLocks noGrp="1"/>
          </p:cNvSpPr>
          <p:nvPr>
            <p:ph type="title"/>
          </p:nvPr>
        </p:nvSpPr>
        <p:spPr>
          <a:xfrm>
            <a:off x="385848" y="381000"/>
            <a:ext cx="1900152" cy="2971800"/>
          </a:xfrm>
          <a:solidFill>
            <a:schemeClr val="bg1"/>
          </a:solidFill>
        </p:spPr>
        <p:txBody>
          <a:bodyPr>
            <a:noAutofit/>
          </a:bodyPr>
          <a:lstStyle/>
          <a:p>
            <a:r>
              <a:rPr lang="en-US" sz="5400" kern="0" dirty="0" smtClean="0"/>
              <a:t>What Can You Do?</a:t>
            </a:r>
            <a:endParaRPr lang="en-US" sz="5400" dirty="0"/>
          </a:p>
        </p:txBody>
      </p:sp>
      <p:pic>
        <p:nvPicPr>
          <p:cNvPr id="2" name="Picture 1"/>
          <p:cNvPicPr>
            <a:picLocks noChangeAspect="1"/>
          </p:cNvPicPr>
          <p:nvPr/>
        </p:nvPicPr>
        <p:blipFill>
          <a:blip r:embed="rId3"/>
          <a:stretch>
            <a:fillRect/>
          </a:stretch>
        </p:blipFill>
        <p:spPr>
          <a:xfrm>
            <a:off x="2286000" y="76200"/>
            <a:ext cx="6624312" cy="567117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8191" y="5564278"/>
            <a:ext cx="1309361" cy="1051560"/>
          </a:xfrm>
          <a:prstGeom prst="rect">
            <a:avLst/>
          </a:prstGeom>
        </p:spPr>
      </p:pic>
      <p:grpSp>
        <p:nvGrpSpPr>
          <p:cNvPr id="6" name="Group 5"/>
          <p:cNvGrpSpPr/>
          <p:nvPr/>
        </p:nvGrpSpPr>
        <p:grpSpPr>
          <a:xfrm>
            <a:off x="7772400" y="5562600"/>
            <a:ext cx="1309361" cy="1051560"/>
            <a:chOff x="7920591" y="5716678"/>
            <a:chExt cx="1309361" cy="1051560"/>
          </a:xfrm>
        </p:grpSpPr>
        <p:sp>
          <p:nvSpPr>
            <p:cNvPr id="9" name="Oval 8"/>
            <p:cNvSpPr/>
            <p:nvPr/>
          </p:nvSpPr>
          <p:spPr>
            <a:xfrm>
              <a:off x="8089392" y="5727192"/>
              <a:ext cx="978408" cy="9784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0591" y="5716678"/>
              <a:ext cx="1309361" cy="1051560"/>
            </a:xfrm>
            <a:prstGeom prst="rect">
              <a:avLst/>
            </a:prstGeom>
          </p:spPr>
        </p:pic>
      </p:grpSp>
    </p:spTree>
    <p:extLst>
      <p:ext uri="{BB962C8B-B14F-4D97-AF65-F5344CB8AC3E}">
        <p14:creationId xmlns:p14="http://schemas.microsoft.com/office/powerpoint/2010/main" val="8114685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C:\Users\DAVIDC~1\AppData\Local\Temp\SNAGHTML4109e4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6737" y="1836498"/>
            <a:ext cx="6639775" cy="4183302"/>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bwMode="auto">
          <a:xfrm>
            <a:off x="13825" y="10368"/>
            <a:ext cx="2279088" cy="6314232"/>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159" tIns="45580" rIns="91159" bIns="45580" numCol="1" rtlCol="0" anchor="t" anchorCtr="0" compatLnSpc="1">
            <a:prstTxWarp prst="textNoShape">
              <a:avLst/>
            </a:prstTxWarp>
          </a:bodyPr>
          <a:lstStyle/>
          <a:p>
            <a:pPr defTabSz="911540"/>
            <a:endParaRPr lang="en-US" sz="1794">
              <a:solidFill>
                <a:schemeClr val="tx1"/>
              </a:solidFill>
              <a:latin typeface="Arial" pitchFamily="-105" charset="0"/>
            </a:endParaRPr>
          </a:p>
        </p:txBody>
      </p:sp>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l="-990" t="19431" r="990" b="24999"/>
          <a:stretch/>
        </p:blipFill>
        <p:spPr>
          <a:xfrm>
            <a:off x="182368" y="3429538"/>
            <a:ext cx="1823271" cy="1013179"/>
          </a:xfrm>
          <a:prstGeom prst="rect">
            <a:avLst/>
          </a:prstGeom>
        </p:spPr>
      </p:pic>
      <p:sp>
        <p:nvSpPr>
          <p:cNvPr id="16" name="Rectangle 15"/>
          <p:cNvSpPr/>
          <p:nvPr/>
        </p:nvSpPr>
        <p:spPr bwMode="auto">
          <a:xfrm>
            <a:off x="174908" y="4518685"/>
            <a:ext cx="2032535" cy="379848"/>
          </a:xfrm>
          <a:prstGeom prst="rect">
            <a:avLst/>
          </a:prstGeom>
          <a:noFill/>
          <a:ln w="9525" cap="flat" cmpd="sng" algn="ctr">
            <a:noFill/>
            <a:prstDash val="solid"/>
            <a:round/>
            <a:headEnd type="none" w="med" len="med"/>
            <a:tailEnd type="none" w="med" len="med"/>
          </a:ln>
          <a:effectLst/>
        </p:spPr>
        <p:txBody>
          <a:bodyPr vert="horz" wrap="square" lIns="91159" tIns="45580" rIns="91159" bIns="45580" numCol="1" rtlCol="0" anchor="t" anchorCtr="0" compatLnSpc="1">
            <a:prstTxWarp prst="textNoShape">
              <a:avLst/>
            </a:prstTxWarp>
          </a:bodyPr>
          <a:lstStyle/>
          <a:p>
            <a:pPr defTabSz="911540"/>
            <a:r>
              <a:rPr lang="en-US" sz="1395" dirty="0"/>
              <a:t>Learning Collaborative, Julie </a:t>
            </a:r>
            <a:r>
              <a:rPr lang="en-US" sz="1395" dirty="0" smtClean="0"/>
              <a:t>Goldstein-</a:t>
            </a:r>
            <a:r>
              <a:rPr lang="en-US" sz="1395" dirty="0" err="1" smtClean="0"/>
              <a:t>Grumet</a:t>
            </a:r>
            <a:endParaRPr lang="en-US" sz="1395" dirty="0"/>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384" y="5156777"/>
            <a:ext cx="2711710" cy="473365"/>
          </a:xfrm>
          <a:prstGeom prst="rect">
            <a:avLst/>
          </a:prstGeom>
        </p:spPr>
      </p:pic>
      <p:sp>
        <p:nvSpPr>
          <p:cNvPr id="26" name="Rectangle 25"/>
          <p:cNvSpPr/>
          <p:nvPr/>
        </p:nvSpPr>
        <p:spPr bwMode="auto">
          <a:xfrm>
            <a:off x="188069" y="5734199"/>
            <a:ext cx="2114402" cy="607757"/>
          </a:xfrm>
          <a:prstGeom prst="rect">
            <a:avLst/>
          </a:prstGeom>
          <a:noFill/>
          <a:ln w="9525" cap="flat" cmpd="sng" algn="ctr">
            <a:noFill/>
            <a:prstDash val="solid"/>
            <a:round/>
            <a:headEnd type="none" w="med" len="med"/>
            <a:tailEnd type="none" w="med" len="med"/>
          </a:ln>
          <a:effectLst/>
        </p:spPr>
        <p:txBody>
          <a:bodyPr vert="horz" wrap="square" lIns="91159" tIns="45580" rIns="91159" bIns="45580" numCol="1" rtlCol="0" anchor="t" anchorCtr="0" compatLnSpc="1">
            <a:prstTxWarp prst="textNoShape">
              <a:avLst/>
            </a:prstTxWarp>
          </a:bodyPr>
          <a:lstStyle/>
          <a:p>
            <a:pPr defTabSz="911540"/>
            <a:r>
              <a:rPr lang="en-US" sz="1395" dirty="0"/>
              <a:t>Learning Collaborative, </a:t>
            </a:r>
            <a:r>
              <a:rPr lang="en-US" sz="1395" dirty="0" err="1"/>
              <a:t>Meena</a:t>
            </a:r>
            <a:r>
              <a:rPr lang="en-US" sz="1395" dirty="0"/>
              <a:t> </a:t>
            </a:r>
            <a:r>
              <a:rPr lang="en-US" sz="1395" dirty="0" err="1"/>
              <a:t>Dayak</a:t>
            </a:r>
            <a:endParaRPr lang="en-US" sz="1395" dirty="0"/>
          </a:p>
        </p:txBody>
      </p:sp>
      <p:sp>
        <p:nvSpPr>
          <p:cNvPr id="27" name="Rectangle 26"/>
          <p:cNvSpPr/>
          <p:nvPr/>
        </p:nvSpPr>
        <p:spPr bwMode="auto">
          <a:xfrm>
            <a:off x="144384" y="2515907"/>
            <a:ext cx="2188827" cy="379848"/>
          </a:xfrm>
          <a:prstGeom prst="rect">
            <a:avLst/>
          </a:prstGeom>
          <a:noFill/>
          <a:ln w="9525" cap="flat" cmpd="sng" algn="ctr">
            <a:noFill/>
            <a:prstDash val="solid"/>
            <a:round/>
            <a:headEnd type="none" w="med" len="med"/>
            <a:tailEnd type="none" w="med" len="med"/>
          </a:ln>
          <a:effectLst/>
        </p:spPr>
        <p:txBody>
          <a:bodyPr vert="horz" wrap="square" lIns="91159" tIns="45580" rIns="91159" bIns="45580" numCol="1" rtlCol="0" anchor="t" anchorCtr="0" compatLnSpc="1">
            <a:prstTxWarp prst="textNoShape">
              <a:avLst/>
            </a:prstTxWarp>
          </a:bodyPr>
          <a:lstStyle/>
          <a:p>
            <a:pPr defTabSz="911540"/>
            <a:r>
              <a:rPr lang="en-US" sz="1395" dirty="0" smtClean="0"/>
              <a:t>ZS Advisory Board (Mike </a:t>
            </a:r>
            <a:r>
              <a:rPr lang="en-US" sz="1395" dirty="0"/>
              <a:t>Hogan &amp; David Covington Co-leads)</a:t>
            </a:r>
          </a:p>
        </p:txBody>
      </p:sp>
      <p:pic>
        <p:nvPicPr>
          <p:cNvPr id="21" name="Picture 20"/>
          <p:cNvPicPr>
            <a:picLocks noChangeAspect="1"/>
          </p:cNvPicPr>
          <p:nvPr/>
        </p:nvPicPr>
        <p:blipFill rotWithShape="1">
          <a:blip r:embed="rId6">
            <a:extLst>
              <a:ext uri="{28A0092B-C50C-407E-A947-70E740481C1C}">
                <a14:useLocalDpi xmlns:a14="http://schemas.microsoft.com/office/drawing/2010/main" val="0"/>
              </a:ext>
            </a:extLst>
          </a:blip>
          <a:srcRect t="6217" r="1037" b="-1"/>
          <a:stretch/>
        </p:blipFill>
        <p:spPr>
          <a:xfrm>
            <a:off x="182368" y="1512506"/>
            <a:ext cx="2004112" cy="911635"/>
          </a:xfrm>
          <a:prstGeom prst="rect">
            <a:avLst/>
          </a:prstGeom>
        </p:spPr>
      </p:pic>
      <p:sp>
        <p:nvSpPr>
          <p:cNvPr id="30" name="Rectangle 29"/>
          <p:cNvSpPr/>
          <p:nvPr/>
        </p:nvSpPr>
        <p:spPr bwMode="auto">
          <a:xfrm>
            <a:off x="4875879" y="4792813"/>
            <a:ext cx="987605" cy="455817"/>
          </a:xfrm>
          <a:prstGeom prst="rect">
            <a:avLst/>
          </a:prstGeom>
          <a:noFill/>
          <a:ln w="9525" cap="flat" cmpd="sng" algn="ctr">
            <a:noFill/>
            <a:prstDash val="solid"/>
            <a:round/>
            <a:headEnd type="none" w="med" len="med"/>
            <a:tailEnd type="none" w="med" len="med"/>
          </a:ln>
          <a:effectLst/>
        </p:spPr>
        <p:txBody>
          <a:bodyPr vert="horz" wrap="square" lIns="91159" tIns="45580" rIns="91159" bIns="45580" numCol="1" rtlCol="0" anchor="t" anchorCtr="0" compatLnSpc="1">
            <a:prstTxWarp prst="textNoShape">
              <a:avLst/>
            </a:prstTxWarp>
          </a:bodyPr>
          <a:lstStyle/>
          <a:p>
            <a:pPr algn="ctr" defTabSz="911540"/>
            <a:r>
              <a:rPr lang="en-US" sz="1794" b="1" dirty="0"/>
              <a:t>3,802</a:t>
            </a:r>
          </a:p>
        </p:txBody>
      </p:sp>
      <p:sp>
        <p:nvSpPr>
          <p:cNvPr id="31" name="Rectangle 30"/>
          <p:cNvSpPr/>
          <p:nvPr/>
        </p:nvSpPr>
        <p:spPr bwMode="auto">
          <a:xfrm>
            <a:off x="6623181" y="3805210"/>
            <a:ext cx="871394" cy="455817"/>
          </a:xfrm>
          <a:prstGeom prst="rect">
            <a:avLst/>
          </a:prstGeom>
          <a:noFill/>
          <a:ln w="9525" cap="flat" cmpd="sng" algn="ctr">
            <a:noFill/>
            <a:prstDash val="solid"/>
            <a:round/>
            <a:headEnd type="none" w="med" len="med"/>
            <a:tailEnd type="none" w="med" len="med"/>
          </a:ln>
          <a:effectLst/>
        </p:spPr>
        <p:txBody>
          <a:bodyPr vert="horz" wrap="square" lIns="91159" tIns="45580" rIns="91159" bIns="45580" numCol="1" rtlCol="0" anchor="t" anchorCtr="0" compatLnSpc="1">
            <a:prstTxWarp prst="textNoShape">
              <a:avLst/>
            </a:prstTxWarp>
          </a:bodyPr>
          <a:lstStyle/>
          <a:p>
            <a:pPr algn="ctr" defTabSz="911540"/>
            <a:r>
              <a:rPr lang="en-US" sz="1794" b="1" dirty="0"/>
              <a:t>2,507</a:t>
            </a:r>
          </a:p>
        </p:txBody>
      </p:sp>
      <p:sp>
        <p:nvSpPr>
          <p:cNvPr id="32" name="Rectangle 31"/>
          <p:cNvSpPr/>
          <p:nvPr/>
        </p:nvSpPr>
        <p:spPr bwMode="auto">
          <a:xfrm>
            <a:off x="7438726" y="3121484"/>
            <a:ext cx="864719" cy="455817"/>
          </a:xfrm>
          <a:prstGeom prst="rect">
            <a:avLst/>
          </a:prstGeom>
          <a:noFill/>
          <a:ln w="9525" cap="flat" cmpd="sng" algn="ctr">
            <a:noFill/>
            <a:prstDash val="solid"/>
            <a:round/>
            <a:headEnd type="none" w="med" len="med"/>
            <a:tailEnd type="none" w="med" len="med"/>
          </a:ln>
          <a:effectLst/>
        </p:spPr>
        <p:txBody>
          <a:bodyPr vert="horz" wrap="square" lIns="91159" tIns="45580" rIns="91159" bIns="45580" numCol="1" rtlCol="0" anchor="t" anchorCtr="0" compatLnSpc="1">
            <a:prstTxWarp prst="textNoShape">
              <a:avLst/>
            </a:prstTxWarp>
          </a:bodyPr>
          <a:lstStyle/>
          <a:p>
            <a:pPr algn="ctr" defTabSz="911540"/>
            <a:r>
              <a:rPr lang="en-US" sz="1794" b="1" dirty="0"/>
              <a:t>1,123</a:t>
            </a:r>
          </a:p>
        </p:txBody>
      </p:sp>
      <p:sp>
        <p:nvSpPr>
          <p:cNvPr id="33" name="Rectangle 32"/>
          <p:cNvSpPr/>
          <p:nvPr/>
        </p:nvSpPr>
        <p:spPr bwMode="auto">
          <a:xfrm>
            <a:off x="3280518" y="4261028"/>
            <a:ext cx="759696" cy="455817"/>
          </a:xfrm>
          <a:prstGeom prst="rect">
            <a:avLst/>
          </a:prstGeom>
          <a:noFill/>
          <a:ln w="9525" cap="flat" cmpd="sng" algn="ctr">
            <a:noFill/>
            <a:prstDash val="solid"/>
            <a:round/>
            <a:headEnd type="none" w="med" len="med"/>
            <a:tailEnd type="none" w="med" len="med"/>
          </a:ln>
          <a:effectLst/>
        </p:spPr>
        <p:txBody>
          <a:bodyPr vert="horz" wrap="square" lIns="91159" tIns="45580" rIns="91159" bIns="45580" numCol="1" rtlCol="0" anchor="t" anchorCtr="0" compatLnSpc="1">
            <a:prstTxWarp prst="textNoShape">
              <a:avLst/>
            </a:prstTxWarp>
          </a:bodyPr>
          <a:lstStyle/>
          <a:p>
            <a:pPr algn="ctr" defTabSz="911540"/>
            <a:r>
              <a:rPr lang="en-US" sz="1794" b="1" dirty="0"/>
              <a:t>6,292</a:t>
            </a:r>
          </a:p>
        </p:txBody>
      </p:sp>
      <p:sp>
        <p:nvSpPr>
          <p:cNvPr id="34" name="Rectangle 33"/>
          <p:cNvSpPr/>
          <p:nvPr/>
        </p:nvSpPr>
        <p:spPr bwMode="auto">
          <a:xfrm>
            <a:off x="7000771" y="4564906"/>
            <a:ext cx="817802" cy="455817"/>
          </a:xfrm>
          <a:prstGeom prst="rect">
            <a:avLst/>
          </a:prstGeom>
          <a:noFill/>
          <a:ln w="9525" cap="flat" cmpd="sng" algn="ctr">
            <a:noFill/>
            <a:prstDash val="solid"/>
            <a:round/>
            <a:headEnd type="none" w="med" len="med"/>
            <a:tailEnd type="none" w="med" len="med"/>
          </a:ln>
          <a:effectLst/>
        </p:spPr>
        <p:txBody>
          <a:bodyPr vert="horz" wrap="square" lIns="91159" tIns="45580" rIns="91159" bIns="45580" numCol="1" rtlCol="0" anchor="t" anchorCtr="0" compatLnSpc="1">
            <a:prstTxWarp prst="textNoShape">
              <a:avLst/>
            </a:prstTxWarp>
          </a:bodyPr>
          <a:lstStyle/>
          <a:p>
            <a:pPr algn="ctr" defTabSz="911540"/>
            <a:r>
              <a:rPr lang="en-US" sz="1794" b="1" dirty="0"/>
              <a:t>1,562</a:t>
            </a:r>
          </a:p>
        </p:txBody>
      </p:sp>
      <p:sp>
        <p:nvSpPr>
          <p:cNvPr id="35" name="Rectangle 34"/>
          <p:cNvSpPr/>
          <p:nvPr/>
        </p:nvSpPr>
        <p:spPr bwMode="auto">
          <a:xfrm>
            <a:off x="7590666" y="2741634"/>
            <a:ext cx="759696" cy="455817"/>
          </a:xfrm>
          <a:prstGeom prst="rect">
            <a:avLst/>
          </a:prstGeom>
          <a:noFill/>
          <a:ln w="9525" cap="flat" cmpd="sng" algn="ctr">
            <a:noFill/>
            <a:prstDash val="solid"/>
            <a:round/>
            <a:headEnd type="none" w="med" len="med"/>
            <a:tailEnd type="none" w="med" len="med"/>
          </a:ln>
          <a:effectLst/>
        </p:spPr>
        <p:txBody>
          <a:bodyPr vert="horz" wrap="square" lIns="91159" tIns="45580" rIns="91159" bIns="45580" numCol="1" rtlCol="0" anchor="t" anchorCtr="0" compatLnSpc="1">
            <a:prstTxWarp prst="textNoShape">
              <a:avLst/>
            </a:prstTxWarp>
          </a:bodyPr>
          <a:lstStyle/>
          <a:p>
            <a:pPr algn="ctr" defTabSz="911540"/>
            <a:r>
              <a:rPr lang="en-US" sz="1794" b="1" dirty="0"/>
              <a:t>6,816</a:t>
            </a:r>
          </a:p>
        </p:txBody>
      </p:sp>
      <p:sp>
        <p:nvSpPr>
          <p:cNvPr id="28" name="Rectangle 27"/>
          <p:cNvSpPr/>
          <p:nvPr/>
        </p:nvSpPr>
        <p:spPr bwMode="auto">
          <a:xfrm>
            <a:off x="6599347" y="4100436"/>
            <a:ext cx="787371" cy="411866"/>
          </a:xfrm>
          <a:prstGeom prst="rect">
            <a:avLst/>
          </a:prstGeom>
          <a:noFill/>
          <a:ln w="9525" cap="flat" cmpd="sng" algn="ctr">
            <a:noFill/>
            <a:prstDash val="solid"/>
            <a:round/>
            <a:headEnd type="none" w="med" len="med"/>
            <a:tailEnd type="none" w="med" len="med"/>
          </a:ln>
          <a:effectLst/>
        </p:spPr>
        <p:txBody>
          <a:bodyPr vert="horz" wrap="square" lIns="82373" tIns="41187" rIns="82373" bIns="41187" numCol="1" rtlCol="0" anchor="t" anchorCtr="0" compatLnSpc="1">
            <a:prstTxWarp prst="textNoShape">
              <a:avLst/>
            </a:prstTxWarp>
          </a:bodyPr>
          <a:lstStyle/>
          <a:p>
            <a:pPr algn="ctr" defTabSz="823692"/>
            <a:r>
              <a:rPr lang="en-US" sz="1793" b="1" dirty="0">
                <a:latin typeface="Arial" pitchFamily="-105" charset="0"/>
              </a:rPr>
              <a:t>771</a:t>
            </a:r>
          </a:p>
        </p:txBody>
      </p:sp>
      <p:sp>
        <p:nvSpPr>
          <p:cNvPr id="29" name="Rectangle 28"/>
          <p:cNvSpPr/>
          <p:nvPr/>
        </p:nvSpPr>
        <p:spPr bwMode="auto">
          <a:xfrm>
            <a:off x="6494043" y="3427819"/>
            <a:ext cx="787371" cy="411866"/>
          </a:xfrm>
          <a:prstGeom prst="rect">
            <a:avLst/>
          </a:prstGeom>
          <a:noFill/>
          <a:ln w="9525" cap="flat" cmpd="sng" algn="ctr">
            <a:noFill/>
            <a:prstDash val="solid"/>
            <a:round/>
            <a:headEnd type="none" w="med" len="med"/>
            <a:tailEnd type="none" w="med" len="med"/>
          </a:ln>
          <a:effectLst/>
        </p:spPr>
        <p:txBody>
          <a:bodyPr vert="horz" wrap="square" lIns="82373" tIns="41187" rIns="82373" bIns="41187" numCol="1" rtlCol="0" anchor="t" anchorCtr="0" compatLnSpc="1">
            <a:prstTxWarp prst="textNoShape">
              <a:avLst/>
            </a:prstTxWarp>
          </a:bodyPr>
          <a:lstStyle/>
          <a:p>
            <a:pPr algn="ctr" defTabSz="823692"/>
            <a:r>
              <a:rPr lang="en-US" sz="1793" b="1" dirty="0">
                <a:latin typeface="Arial" pitchFamily="-105" charset="0"/>
              </a:rPr>
              <a:t>658</a:t>
            </a:r>
          </a:p>
        </p:txBody>
      </p:sp>
      <p:sp>
        <p:nvSpPr>
          <p:cNvPr id="36" name="Rectangle 35"/>
          <p:cNvSpPr/>
          <p:nvPr/>
        </p:nvSpPr>
        <p:spPr bwMode="auto">
          <a:xfrm>
            <a:off x="3473690" y="3453336"/>
            <a:ext cx="747103" cy="411866"/>
          </a:xfrm>
          <a:prstGeom prst="rect">
            <a:avLst/>
          </a:prstGeom>
          <a:noFill/>
          <a:ln w="9525" cap="flat" cmpd="sng" algn="ctr">
            <a:noFill/>
            <a:prstDash val="solid"/>
            <a:round/>
            <a:headEnd type="none" w="med" len="med"/>
            <a:tailEnd type="none" w="med" len="med"/>
          </a:ln>
          <a:effectLst/>
        </p:spPr>
        <p:txBody>
          <a:bodyPr vert="horz" wrap="square" lIns="82373" tIns="41187" rIns="82373" bIns="41187" numCol="1" rtlCol="0" anchor="t" anchorCtr="0" compatLnSpc="1">
            <a:prstTxWarp prst="textNoShape">
              <a:avLst/>
            </a:prstTxWarp>
          </a:bodyPr>
          <a:lstStyle/>
          <a:p>
            <a:pPr algn="ctr" defTabSz="823692"/>
            <a:r>
              <a:rPr lang="en-US" sz="1793" b="1" dirty="0" smtClean="0">
                <a:latin typeface="Arial" pitchFamily="-105" charset="0"/>
              </a:rPr>
              <a:t>8,344</a:t>
            </a:r>
            <a:endParaRPr lang="en-US" sz="1793" b="1" dirty="0">
              <a:latin typeface="Arial" pitchFamily="-105" charset="0"/>
            </a:endParaRPr>
          </a:p>
        </p:txBody>
      </p:sp>
      <p:sp>
        <p:nvSpPr>
          <p:cNvPr id="41" name="Title 8"/>
          <p:cNvSpPr>
            <a:spLocks noGrp="1"/>
          </p:cNvSpPr>
          <p:nvPr>
            <p:ph type="title"/>
          </p:nvPr>
        </p:nvSpPr>
        <p:spPr>
          <a:xfrm>
            <a:off x="182368" y="466020"/>
            <a:ext cx="8474711" cy="932531"/>
          </a:xfrm>
        </p:spPr>
        <p:txBody>
          <a:bodyPr>
            <a:normAutofit fontScale="90000"/>
          </a:bodyPr>
          <a:lstStyle/>
          <a:p>
            <a:r>
              <a:rPr lang="en-US" kern="0" dirty="0" smtClean="0"/>
              <a:t>National Survey of 30,000 MH Professionals Across Nine States</a:t>
            </a:r>
            <a:endParaRPr lang="en-US" dirty="0"/>
          </a:p>
        </p:txBody>
      </p:sp>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68191" y="5564278"/>
            <a:ext cx="1309361" cy="1051560"/>
          </a:xfrm>
          <a:prstGeom prst="rect">
            <a:avLst/>
          </a:prstGeom>
        </p:spPr>
      </p:pic>
      <p:grpSp>
        <p:nvGrpSpPr>
          <p:cNvPr id="24" name="Group 23"/>
          <p:cNvGrpSpPr/>
          <p:nvPr/>
        </p:nvGrpSpPr>
        <p:grpSpPr>
          <a:xfrm>
            <a:off x="7772400" y="5562600"/>
            <a:ext cx="1309361" cy="1051560"/>
            <a:chOff x="7920591" y="5716678"/>
            <a:chExt cx="1309361" cy="1051560"/>
          </a:xfrm>
        </p:grpSpPr>
        <p:sp>
          <p:nvSpPr>
            <p:cNvPr id="37" name="Oval 36"/>
            <p:cNvSpPr/>
            <p:nvPr/>
          </p:nvSpPr>
          <p:spPr>
            <a:xfrm>
              <a:off x="8089392" y="5727192"/>
              <a:ext cx="978408" cy="9784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20591" y="5716678"/>
              <a:ext cx="1309361" cy="1051560"/>
            </a:xfrm>
            <a:prstGeom prst="rect">
              <a:avLst/>
            </a:prstGeom>
          </p:spPr>
        </p:pic>
      </p:grpSp>
    </p:spTree>
    <p:extLst>
      <p:ext uri="{BB962C8B-B14F-4D97-AF65-F5344CB8AC3E}">
        <p14:creationId xmlns:p14="http://schemas.microsoft.com/office/powerpoint/2010/main" val="11169504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381000" y="228600"/>
            <a:ext cx="8229600" cy="563563"/>
          </a:xfrm>
          <a:prstGeom prst="rect">
            <a:avLst/>
          </a:prstGeom>
          <a:noFill/>
          <a:ln w="9525">
            <a:noFill/>
            <a:miter lim="800000"/>
            <a:headEnd/>
            <a:tailEnd/>
          </a:ln>
        </p:spPr>
        <p:txBody>
          <a:bodyPr/>
          <a:lstStyle/>
          <a:p>
            <a:pPr fontAlgn="auto">
              <a:lnSpc>
                <a:spcPct val="90000"/>
              </a:lnSpc>
              <a:spcBef>
                <a:spcPts val="0"/>
              </a:spcBef>
              <a:spcAft>
                <a:spcPts val="0"/>
              </a:spcAft>
              <a:defRPr/>
            </a:pPr>
            <a:r>
              <a:rPr lang="en-US" sz="3200" dirty="0">
                <a:solidFill>
                  <a:srgbClr val="003E70"/>
                </a:solidFill>
                <a:latin typeface="+mj-lt"/>
                <a:cs typeface="+mn-cs"/>
              </a:rPr>
              <a:t>Question 16 of 16</a:t>
            </a:r>
            <a:r>
              <a:rPr lang="en-US" sz="3200" dirty="0" smtClean="0">
                <a:solidFill>
                  <a:srgbClr val="003E70"/>
                </a:solidFill>
                <a:latin typeface="+mj-lt"/>
                <a:cs typeface="+mn-cs"/>
              </a:rPr>
              <a:t>. (Behavioral Health)</a:t>
            </a:r>
            <a:endParaRPr lang="en-US" sz="3200" dirty="0">
              <a:solidFill>
                <a:srgbClr val="003E70"/>
              </a:solidFill>
              <a:latin typeface="+mj-lt"/>
              <a:cs typeface="+mn-cs"/>
            </a:endParaRP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57200" y="838201"/>
            <a:ext cx="8269288" cy="5486400"/>
          </a:xfrm>
          <a:prstGeom prst="rect">
            <a:avLst/>
          </a:prstGeom>
        </p:spPr>
      </p:pic>
      <p:grpSp>
        <p:nvGrpSpPr>
          <p:cNvPr id="6" name="Group 5"/>
          <p:cNvGrpSpPr/>
          <p:nvPr/>
        </p:nvGrpSpPr>
        <p:grpSpPr>
          <a:xfrm>
            <a:off x="7772400" y="5562600"/>
            <a:ext cx="1309361" cy="1051560"/>
            <a:chOff x="7920591" y="5716678"/>
            <a:chExt cx="1309361" cy="1051560"/>
          </a:xfrm>
        </p:grpSpPr>
        <p:sp>
          <p:nvSpPr>
            <p:cNvPr id="7" name="Oval 6"/>
            <p:cNvSpPr/>
            <p:nvPr/>
          </p:nvSpPr>
          <p:spPr>
            <a:xfrm>
              <a:off x="8089392" y="5727192"/>
              <a:ext cx="978408" cy="9784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0591" y="5716678"/>
              <a:ext cx="1309361" cy="1051560"/>
            </a:xfrm>
            <a:prstGeom prst="rect">
              <a:avLst/>
            </a:prstGeom>
          </p:spPr>
        </p:pic>
      </p:grpSp>
    </p:spTree>
    <p:extLst>
      <p:ext uri="{BB962C8B-B14F-4D97-AF65-F5344CB8AC3E}">
        <p14:creationId xmlns:p14="http://schemas.microsoft.com/office/powerpoint/2010/main" val="11812660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381000" y="228600"/>
            <a:ext cx="8229600" cy="563563"/>
          </a:xfrm>
          <a:prstGeom prst="rect">
            <a:avLst/>
          </a:prstGeom>
          <a:noFill/>
          <a:ln w="9525">
            <a:noFill/>
            <a:miter lim="800000"/>
            <a:headEnd/>
            <a:tailEnd/>
          </a:ln>
        </p:spPr>
        <p:txBody>
          <a:bodyPr/>
          <a:lstStyle/>
          <a:p>
            <a:pPr fontAlgn="auto">
              <a:lnSpc>
                <a:spcPct val="90000"/>
              </a:lnSpc>
              <a:spcBef>
                <a:spcPts val="0"/>
              </a:spcBef>
              <a:spcAft>
                <a:spcPts val="0"/>
              </a:spcAft>
              <a:defRPr/>
            </a:pPr>
            <a:r>
              <a:rPr lang="en-US" sz="3200" dirty="0">
                <a:solidFill>
                  <a:srgbClr val="003E70"/>
                </a:solidFill>
                <a:latin typeface="+mj-lt"/>
                <a:cs typeface="+mn-cs"/>
              </a:rPr>
              <a:t>Question 13. </a:t>
            </a:r>
            <a:r>
              <a:rPr lang="en-US" sz="3200" dirty="0" smtClean="0">
                <a:solidFill>
                  <a:srgbClr val="003E70"/>
                </a:solidFill>
                <a:latin typeface="+mn-lt"/>
                <a:cs typeface="+mn-cs"/>
              </a:rPr>
              <a:t>TRAINING (Behavioral Health)</a:t>
            </a:r>
            <a:endParaRPr lang="en-US" sz="3200" dirty="0">
              <a:solidFill>
                <a:srgbClr val="003E70"/>
              </a:solidFill>
              <a:latin typeface="+mj-lt"/>
              <a:cs typeface="+mn-cs"/>
            </a:endParaRP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57200" y="838200"/>
            <a:ext cx="8269288" cy="5463875"/>
          </a:xfrm>
          <a:prstGeom prst="rect">
            <a:avLst/>
          </a:prstGeom>
        </p:spPr>
      </p:pic>
      <p:grpSp>
        <p:nvGrpSpPr>
          <p:cNvPr id="6" name="Group 5"/>
          <p:cNvGrpSpPr/>
          <p:nvPr/>
        </p:nvGrpSpPr>
        <p:grpSpPr>
          <a:xfrm>
            <a:off x="7772400" y="5562600"/>
            <a:ext cx="1309361" cy="1051560"/>
            <a:chOff x="7920591" y="5716678"/>
            <a:chExt cx="1309361" cy="1051560"/>
          </a:xfrm>
        </p:grpSpPr>
        <p:sp>
          <p:nvSpPr>
            <p:cNvPr id="7" name="Oval 6"/>
            <p:cNvSpPr/>
            <p:nvPr/>
          </p:nvSpPr>
          <p:spPr>
            <a:xfrm>
              <a:off x="8089392" y="5727192"/>
              <a:ext cx="978408" cy="9784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0591" y="5716678"/>
              <a:ext cx="1309361" cy="1051560"/>
            </a:xfrm>
            <a:prstGeom prst="rect">
              <a:avLst/>
            </a:prstGeom>
          </p:spPr>
        </p:pic>
      </p:grpSp>
    </p:spTree>
    <p:extLst>
      <p:ext uri="{BB962C8B-B14F-4D97-AF65-F5344CB8AC3E}">
        <p14:creationId xmlns:p14="http://schemas.microsoft.com/office/powerpoint/2010/main" val="11129190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Polling Question #1</a:t>
            </a:r>
            <a:endParaRPr lang="en-US" dirty="0"/>
          </a:p>
        </p:txBody>
      </p:sp>
      <p:sp>
        <p:nvSpPr>
          <p:cNvPr id="5" name="Content Placeholder 4"/>
          <p:cNvSpPr>
            <a:spLocks noGrp="1"/>
          </p:cNvSpPr>
          <p:nvPr>
            <p:ph idx="1"/>
          </p:nvPr>
        </p:nvSpPr>
        <p:spPr>
          <a:xfrm>
            <a:off x="990600" y="1845734"/>
            <a:ext cx="7376160" cy="4023360"/>
          </a:xfrm>
        </p:spPr>
        <p:txBody>
          <a:bodyPr>
            <a:normAutofit/>
          </a:bodyPr>
          <a:lstStyle/>
          <a:p>
            <a:pPr marL="0" indent="0" eaLnBrk="0" hangingPunct="0">
              <a:spcBef>
                <a:spcPct val="0"/>
              </a:spcBef>
              <a:buClrTx/>
              <a:buNone/>
            </a:pPr>
            <a:r>
              <a:rPr lang="en-US" sz="3200" dirty="0" smtClean="0">
                <a:solidFill>
                  <a:schemeClr val="tx1">
                    <a:lumMod val="50000"/>
                  </a:schemeClr>
                </a:solidFill>
                <a:latin typeface="+mj-lt"/>
                <a:ea typeface="ＭＳ Ｐゴシック" pitchFamily="-48" charset="-128"/>
              </a:rPr>
              <a:t>Someone who died by hanging with their hands bound behind their back and feet tied together was probably a murder, not a suicide.</a:t>
            </a:r>
            <a:endParaRPr lang="en-US" sz="3200" dirty="0">
              <a:solidFill>
                <a:schemeClr val="tx1">
                  <a:lumMod val="50000"/>
                </a:schemeClr>
              </a:solidFill>
              <a:latin typeface="+mj-lt"/>
              <a:ea typeface="ＭＳ Ｐゴシック" pitchFamily="-48" charset="-128"/>
            </a:endParaRPr>
          </a:p>
          <a:p>
            <a:pPr marL="0" indent="0" eaLnBrk="0" hangingPunct="0">
              <a:spcBef>
                <a:spcPct val="0"/>
              </a:spcBef>
              <a:buClrTx/>
              <a:buNone/>
            </a:pPr>
            <a:endParaRPr lang="en-US" sz="3200" dirty="0">
              <a:solidFill>
                <a:schemeClr val="tx1">
                  <a:lumMod val="50000"/>
                </a:schemeClr>
              </a:solidFill>
              <a:latin typeface="+mj-lt"/>
              <a:ea typeface="ＭＳ Ｐゴシック" pitchFamily="-48" charset="-128"/>
            </a:endParaRPr>
          </a:p>
          <a:p>
            <a:pPr marL="806958" lvl="1" indent="-514350" eaLnBrk="0" hangingPunct="0">
              <a:spcBef>
                <a:spcPct val="0"/>
              </a:spcBef>
              <a:buClrTx/>
              <a:buFont typeface="+mj-lt"/>
              <a:buAutoNum type="alphaUcPeriod"/>
            </a:pPr>
            <a:r>
              <a:rPr lang="en-US" sz="3000" dirty="0" smtClean="0">
                <a:solidFill>
                  <a:schemeClr val="tx1">
                    <a:lumMod val="50000"/>
                  </a:schemeClr>
                </a:solidFill>
                <a:latin typeface="+mj-lt"/>
                <a:ea typeface="ＭＳ Ｐゴシック" pitchFamily="-48" charset="-128"/>
              </a:rPr>
              <a:t>True</a:t>
            </a:r>
          </a:p>
          <a:p>
            <a:pPr marL="806958" lvl="1" indent="-514350" eaLnBrk="0" hangingPunct="0">
              <a:spcBef>
                <a:spcPct val="0"/>
              </a:spcBef>
              <a:buClrTx/>
              <a:buFont typeface="+mj-lt"/>
              <a:buAutoNum type="alphaUcPeriod"/>
            </a:pPr>
            <a:r>
              <a:rPr lang="en-US" sz="3000" dirty="0" smtClean="0">
                <a:solidFill>
                  <a:schemeClr val="tx1">
                    <a:lumMod val="50000"/>
                  </a:schemeClr>
                </a:solidFill>
                <a:latin typeface="+mj-lt"/>
                <a:ea typeface="ＭＳ Ｐゴシック" pitchFamily="-48" charset="-128"/>
              </a:rPr>
              <a:t>False</a:t>
            </a:r>
            <a:endParaRPr lang="en-US" sz="3000" dirty="0">
              <a:solidFill>
                <a:schemeClr val="tx1">
                  <a:lumMod val="50000"/>
                </a:schemeClr>
              </a:solidFill>
              <a:latin typeface="+mj-lt"/>
              <a:ea typeface="ＭＳ Ｐゴシック" pitchFamily="-48" charset="-128"/>
            </a:endParaRPr>
          </a:p>
          <a:p>
            <a:endParaRPr lang="en-US" sz="2800" dirty="0"/>
          </a:p>
        </p:txBody>
      </p:sp>
      <p:grpSp>
        <p:nvGrpSpPr>
          <p:cNvPr id="4" name="Group 3"/>
          <p:cNvGrpSpPr/>
          <p:nvPr/>
        </p:nvGrpSpPr>
        <p:grpSpPr>
          <a:xfrm>
            <a:off x="7772400" y="5562600"/>
            <a:ext cx="1309361" cy="1051560"/>
            <a:chOff x="7920591" y="5716678"/>
            <a:chExt cx="1309361" cy="1051560"/>
          </a:xfrm>
        </p:grpSpPr>
        <p:sp>
          <p:nvSpPr>
            <p:cNvPr id="6" name="Oval 5"/>
            <p:cNvSpPr/>
            <p:nvPr/>
          </p:nvSpPr>
          <p:spPr>
            <a:xfrm>
              <a:off x="8089392" y="5727192"/>
              <a:ext cx="978408" cy="9784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0591" y="5716678"/>
              <a:ext cx="1309361" cy="1051560"/>
            </a:xfrm>
            <a:prstGeom prst="rect">
              <a:avLst/>
            </a:prstGeom>
          </p:spPr>
        </p:pic>
      </p:grpSp>
    </p:spTree>
    <p:extLst>
      <p:ext uri="{BB962C8B-B14F-4D97-AF65-F5344CB8AC3E}">
        <p14:creationId xmlns:p14="http://schemas.microsoft.com/office/powerpoint/2010/main" val="2614193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925459" y="1379246"/>
          <a:ext cx="3114753" cy="2841880"/>
        </p:xfrm>
        <a:graphic>
          <a:graphicData uri="http://schemas.openxmlformats.org/drawingml/2006/table">
            <a:tbl>
              <a:tblPr firstRow="1" firstCol="1" bandRow="1">
                <a:tableStyleId>{EB9631B5-78F2-41C9-869B-9F39066F8104}</a:tableStyleId>
              </a:tblPr>
              <a:tblGrid>
                <a:gridCol w="2135830"/>
                <a:gridCol w="978923"/>
              </a:tblGrid>
              <a:tr h="284188">
                <a:tc>
                  <a:txBody>
                    <a:bodyPr/>
                    <a:lstStyle/>
                    <a:p>
                      <a:pPr marL="0" marR="0">
                        <a:lnSpc>
                          <a:spcPct val="115000"/>
                        </a:lnSpc>
                        <a:spcBef>
                          <a:spcPts val="0"/>
                        </a:spcBef>
                        <a:spcAft>
                          <a:spcPts val="0"/>
                        </a:spcAft>
                      </a:pPr>
                      <a:r>
                        <a:rPr lang="en-US" sz="1600" b="1" dirty="0">
                          <a:effectLst/>
                        </a:rPr>
                        <a:t>Role</a:t>
                      </a:r>
                      <a:endParaRPr lang="en-US" sz="1600" b="1" dirty="0">
                        <a:effectLst/>
                        <a:latin typeface="Calibri"/>
                        <a:ea typeface="Calibri"/>
                        <a:cs typeface="Times New Roman"/>
                      </a:endParaRPr>
                    </a:p>
                  </a:txBody>
                  <a:tcPr marL="68372" marR="68372" marT="0" marB="0"/>
                </a:tc>
                <a:tc>
                  <a:txBody>
                    <a:bodyPr/>
                    <a:lstStyle/>
                    <a:p>
                      <a:pPr marL="0" marR="0">
                        <a:lnSpc>
                          <a:spcPct val="115000"/>
                        </a:lnSpc>
                        <a:spcBef>
                          <a:spcPts val="0"/>
                        </a:spcBef>
                        <a:spcAft>
                          <a:spcPts val="0"/>
                        </a:spcAft>
                      </a:pPr>
                      <a:r>
                        <a:rPr lang="en-US" sz="1600" dirty="0">
                          <a:effectLst/>
                        </a:rPr>
                        <a:t>#</a:t>
                      </a:r>
                      <a:endParaRPr lang="en-US" sz="1600" dirty="0">
                        <a:effectLst/>
                        <a:latin typeface="Calibri"/>
                        <a:ea typeface="Calibri"/>
                        <a:cs typeface="Times New Roman"/>
                      </a:endParaRPr>
                    </a:p>
                  </a:txBody>
                  <a:tcPr marL="68372" marR="68372" marT="0" marB="0"/>
                </a:tc>
              </a:tr>
              <a:tr h="284188">
                <a:tc>
                  <a:txBody>
                    <a:bodyPr/>
                    <a:lstStyle/>
                    <a:p>
                      <a:pPr marL="0" marR="0">
                        <a:lnSpc>
                          <a:spcPct val="115000"/>
                        </a:lnSpc>
                        <a:spcBef>
                          <a:spcPts val="0"/>
                        </a:spcBef>
                        <a:spcAft>
                          <a:spcPts val="0"/>
                        </a:spcAft>
                      </a:pPr>
                      <a:r>
                        <a:rPr lang="en-US" sz="1600" b="0" dirty="0">
                          <a:effectLst/>
                        </a:rPr>
                        <a:t>Counselor</a:t>
                      </a:r>
                      <a:endParaRPr lang="en-US" sz="1600" b="0" dirty="0">
                        <a:effectLst/>
                        <a:latin typeface="Calibri"/>
                        <a:ea typeface="Calibri"/>
                        <a:cs typeface="Times New Roman"/>
                      </a:endParaRPr>
                    </a:p>
                  </a:txBody>
                  <a:tcPr marL="68372" marR="68372" marT="0" marB="0">
                    <a:solidFill>
                      <a:schemeClr val="tx1">
                        <a:lumMod val="65000"/>
                        <a:lumOff val="35000"/>
                      </a:schemeClr>
                    </a:solidFill>
                  </a:tcPr>
                </a:tc>
                <a:tc>
                  <a:txBody>
                    <a:bodyPr/>
                    <a:lstStyle/>
                    <a:p>
                      <a:pPr marL="0" marR="0">
                        <a:lnSpc>
                          <a:spcPct val="115000"/>
                        </a:lnSpc>
                        <a:spcBef>
                          <a:spcPts val="0"/>
                        </a:spcBef>
                        <a:spcAft>
                          <a:spcPts val="0"/>
                        </a:spcAft>
                      </a:pPr>
                      <a:r>
                        <a:rPr lang="en-US" sz="1600" dirty="0" smtClean="0">
                          <a:effectLst/>
                        </a:rPr>
                        <a:t>2,421</a:t>
                      </a:r>
                      <a:endParaRPr lang="en-US" sz="1600" dirty="0">
                        <a:effectLst/>
                        <a:latin typeface="Calibri"/>
                        <a:ea typeface="Calibri"/>
                        <a:cs typeface="Times New Roman"/>
                      </a:endParaRPr>
                    </a:p>
                  </a:txBody>
                  <a:tcPr marL="68372" marR="68372" marT="0" marB="0"/>
                </a:tc>
              </a:tr>
              <a:tr h="284188">
                <a:tc>
                  <a:txBody>
                    <a:bodyPr/>
                    <a:lstStyle/>
                    <a:p>
                      <a:pPr marL="0" marR="0">
                        <a:lnSpc>
                          <a:spcPct val="115000"/>
                        </a:lnSpc>
                        <a:spcBef>
                          <a:spcPts val="0"/>
                        </a:spcBef>
                        <a:spcAft>
                          <a:spcPts val="0"/>
                        </a:spcAft>
                      </a:pPr>
                      <a:r>
                        <a:rPr lang="en-US" sz="1600" b="0" dirty="0">
                          <a:effectLst/>
                        </a:rPr>
                        <a:t>Social Worker</a:t>
                      </a:r>
                      <a:endParaRPr lang="en-US" sz="1600" b="0" dirty="0">
                        <a:effectLst/>
                        <a:latin typeface="Calibri"/>
                        <a:ea typeface="Calibri"/>
                        <a:cs typeface="Times New Roman"/>
                      </a:endParaRPr>
                    </a:p>
                  </a:txBody>
                  <a:tcPr marL="68372" marR="68372" marT="0" marB="0">
                    <a:solidFill>
                      <a:schemeClr val="tx1">
                        <a:lumMod val="65000"/>
                        <a:lumOff val="35000"/>
                      </a:schemeClr>
                    </a:solidFill>
                  </a:tcPr>
                </a:tc>
                <a:tc>
                  <a:txBody>
                    <a:bodyPr/>
                    <a:lstStyle/>
                    <a:p>
                      <a:pPr marL="0" marR="0">
                        <a:lnSpc>
                          <a:spcPct val="115000"/>
                        </a:lnSpc>
                        <a:spcBef>
                          <a:spcPts val="0"/>
                        </a:spcBef>
                        <a:spcAft>
                          <a:spcPts val="0"/>
                        </a:spcAft>
                      </a:pPr>
                      <a:r>
                        <a:rPr lang="en-US" sz="1600" kern="1200" dirty="0" smtClean="0">
                          <a:solidFill>
                            <a:schemeClr val="dk1"/>
                          </a:solidFill>
                          <a:effectLst/>
                          <a:latin typeface="+mn-lt"/>
                          <a:ea typeface="+mn-ea"/>
                          <a:cs typeface="+mn-cs"/>
                        </a:rPr>
                        <a:t>2,361</a:t>
                      </a:r>
                      <a:endParaRPr lang="en-US" sz="1600" kern="1200" dirty="0">
                        <a:solidFill>
                          <a:schemeClr val="dk1"/>
                        </a:solidFill>
                        <a:effectLst/>
                        <a:latin typeface="+mn-lt"/>
                        <a:ea typeface="+mn-ea"/>
                        <a:cs typeface="+mn-cs"/>
                      </a:endParaRPr>
                    </a:p>
                  </a:txBody>
                  <a:tcPr marL="68372" marR="68372" marT="0" marB="0"/>
                </a:tc>
              </a:tr>
              <a:tr h="284188">
                <a:tc>
                  <a:txBody>
                    <a:bodyPr/>
                    <a:lstStyle/>
                    <a:p>
                      <a:pPr marL="0" marR="0">
                        <a:lnSpc>
                          <a:spcPct val="115000"/>
                        </a:lnSpc>
                        <a:spcBef>
                          <a:spcPts val="0"/>
                        </a:spcBef>
                        <a:spcAft>
                          <a:spcPts val="0"/>
                        </a:spcAft>
                      </a:pPr>
                      <a:r>
                        <a:rPr lang="en-US" sz="1600" b="0" dirty="0">
                          <a:effectLst/>
                        </a:rPr>
                        <a:t>Physician</a:t>
                      </a:r>
                      <a:endParaRPr lang="en-US" sz="1600" b="0" dirty="0">
                        <a:effectLst/>
                        <a:latin typeface="Calibri"/>
                        <a:ea typeface="Calibri"/>
                        <a:cs typeface="Times New Roman"/>
                      </a:endParaRPr>
                    </a:p>
                  </a:txBody>
                  <a:tcPr marL="68372" marR="68372" marT="0" marB="0">
                    <a:solidFill>
                      <a:schemeClr val="tx1">
                        <a:lumMod val="65000"/>
                        <a:lumOff val="35000"/>
                      </a:schemeClr>
                    </a:solidFill>
                  </a:tcPr>
                </a:tc>
                <a:tc>
                  <a:txBody>
                    <a:bodyPr/>
                    <a:lstStyle/>
                    <a:p>
                      <a:pPr marL="0" marR="0">
                        <a:lnSpc>
                          <a:spcPct val="115000"/>
                        </a:lnSpc>
                        <a:spcBef>
                          <a:spcPts val="0"/>
                        </a:spcBef>
                        <a:spcAft>
                          <a:spcPts val="0"/>
                        </a:spcAft>
                      </a:pPr>
                      <a:r>
                        <a:rPr lang="en-US" sz="1600" kern="1200" dirty="0" smtClean="0">
                          <a:solidFill>
                            <a:schemeClr val="dk1"/>
                          </a:solidFill>
                          <a:effectLst/>
                          <a:latin typeface="+mn-lt"/>
                          <a:ea typeface="+mn-ea"/>
                          <a:cs typeface="+mn-cs"/>
                        </a:rPr>
                        <a:t>416</a:t>
                      </a:r>
                      <a:endParaRPr lang="en-US" sz="1600" kern="1200" dirty="0">
                        <a:solidFill>
                          <a:schemeClr val="dk1"/>
                        </a:solidFill>
                        <a:effectLst/>
                        <a:latin typeface="+mn-lt"/>
                        <a:ea typeface="+mn-ea"/>
                        <a:cs typeface="+mn-cs"/>
                      </a:endParaRPr>
                    </a:p>
                  </a:txBody>
                  <a:tcPr marL="68372" marR="68372" marT="0" marB="0"/>
                </a:tc>
              </a:tr>
              <a:tr h="284188">
                <a:tc>
                  <a:txBody>
                    <a:bodyPr/>
                    <a:lstStyle/>
                    <a:p>
                      <a:pPr marL="0" marR="0">
                        <a:lnSpc>
                          <a:spcPct val="115000"/>
                        </a:lnSpc>
                        <a:spcBef>
                          <a:spcPts val="0"/>
                        </a:spcBef>
                        <a:spcAft>
                          <a:spcPts val="0"/>
                        </a:spcAft>
                      </a:pPr>
                      <a:r>
                        <a:rPr lang="en-US" sz="1600" b="0" dirty="0">
                          <a:effectLst/>
                        </a:rPr>
                        <a:t>Nurse</a:t>
                      </a:r>
                      <a:endParaRPr lang="en-US" sz="1600" b="0" dirty="0">
                        <a:effectLst/>
                        <a:latin typeface="Calibri"/>
                        <a:ea typeface="Calibri"/>
                        <a:cs typeface="Times New Roman"/>
                      </a:endParaRPr>
                    </a:p>
                  </a:txBody>
                  <a:tcPr marL="68372" marR="68372" marT="0" marB="0">
                    <a:solidFill>
                      <a:schemeClr val="tx1">
                        <a:lumMod val="65000"/>
                        <a:lumOff val="35000"/>
                      </a:schemeClr>
                    </a:solidFill>
                  </a:tcPr>
                </a:tc>
                <a:tc>
                  <a:txBody>
                    <a:bodyPr/>
                    <a:lstStyle/>
                    <a:p>
                      <a:pPr marL="0" marR="0">
                        <a:lnSpc>
                          <a:spcPct val="115000"/>
                        </a:lnSpc>
                        <a:spcBef>
                          <a:spcPts val="0"/>
                        </a:spcBef>
                        <a:spcAft>
                          <a:spcPts val="0"/>
                        </a:spcAft>
                      </a:pPr>
                      <a:r>
                        <a:rPr lang="en-US" sz="1600" kern="1200" dirty="0" smtClean="0">
                          <a:solidFill>
                            <a:schemeClr val="dk1"/>
                          </a:solidFill>
                          <a:effectLst/>
                          <a:latin typeface="+mn-lt"/>
                          <a:ea typeface="+mn-ea"/>
                          <a:cs typeface="+mn-cs"/>
                        </a:rPr>
                        <a:t>1,371</a:t>
                      </a:r>
                      <a:endParaRPr lang="en-US" sz="1600" kern="1200" dirty="0">
                        <a:solidFill>
                          <a:schemeClr val="dk1"/>
                        </a:solidFill>
                        <a:effectLst/>
                        <a:latin typeface="+mn-lt"/>
                        <a:ea typeface="+mn-ea"/>
                        <a:cs typeface="+mn-cs"/>
                      </a:endParaRPr>
                    </a:p>
                  </a:txBody>
                  <a:tcPr marL="68372" marR="68372" marT="0" marB="0"/>
                </a:tc>
              </a:tr>
              <a:tr h="284188">
                <a:tc>
                  <a:txBody>
                    <a:bodyPr/>
                    <a:lstStyle/>
                    <a:p>
                      <a:pPr marL="0" marR="0">
                        <a:lnSpc>
                          <a:spcPct val="115000"/>
                        </a:lnSpc>
                        <a:spcBef>
                          <a:spcPts val="0"/>
                        </a:spcBef>
                        <a:spcAft>
                          <a:spcPts val="0"/>
                        </a:spcAft>
                      </a:pPr>
                      <a:r>
                        <a:rPr lang="en-US" sz="1600" b="0" dirty="0">
                          <a:effectLst/>
                        </a:rPr>
                        <a:t>Case Manager</a:t>
                      </a:r>
                      <a:endParaRPr lang="en-US" sz="1600" b="0" dirty="0">
                        <a:effectLst/>
                        <a:latin typeface="Calibri"/>
                        <a:ea typeface="Calibri"/>
                        <a:cs typeface="Times New Roman"/>
                      </a:endParaRPr>
                    </a:p>
                  </a:txBody>
                  <a:tcPr marL="68372" marR="68372" marT="0" marB="0">
                    <a:solidFill>
                      <a:schemeClr val="tx1">
                        <a:lumMod val="65000"/>
                        <a:lumOff val="35000"/>
                      </a:schemeClr>
                    </a:solidFill>
                  </a:tcPr>
                </a:tc>
                <a:tc>
                  <a:txBody>
                    <a:bodyPr/>
                    <a:lstStyle/>
                    <a:p>
                      <a:pPr marL="0" marR="0">
                        <a:lnSpc>
                          <a:spcPct val="115000"/>
                        </a:lnSpc>
                        <a:spcBef>
                          <a:spcPts val="0"/>
                        </a:spcBef>
                        <a:spcAft>
                          <a:spcPts val="0"/>
                        </a:spcAft>
                      </a:pPr>
                      <a:r>
                        <a:rPr lang="en-US" sz="1600" kern="1200" dirty="0" smtClean="0">
                          <a:solidFill>
                            <a:schemeClr val="dk1"/>
                          </a:solidFill>
                          <a:effectLst/>
                          <a:latin typeface="+mn-lt"/>
                          <a:ea typeface="+mn-ea"/>
                          <a:cs typeface="+mn-cs"/>
                        </a:rPr>
                        <a:t>3,312</a:t>
                      </a:r>
                      <a:endParaRPr lang="en-US" sz="1600" kern="1200" dirty="0">
                        <a:solidFill>
                          <a:schemeClr val="dk1"/>
                        </a:solidFill>
                        <a:effectLst/>
                        <a:latin typeface="+mn-lt"/>
                        <a:ea typeface="+mn-ea"/>
                        <a:cs typeface="+mn-cs"/>
                      </a:endParaRPr>
                    </a:p>
                  </a:txBody>
                  <a:tcPr marL="68372" marR="68372" marT="0" marB="0"/>
                </a:tc>
              </a:tr>
              <a:tr h="284188">
                <a:tc>
                  <a:txBody>
                    <a:bodyPr/>
                    <a:lstStyle/>
                    <a:p>
                      <a:pPr marL="0" marR="0">
                        <a:lnSpc>
                          <a:spcPct val="115000"/>
                        </a:lnSpc>
                        <a:spcBef>
                          <a:spcPts val="0"/>
                        </a:spcBef>
                        <a:spcAft>
                          <a:spcPts val="0"/>
                        </a:spcAft>
                      </a:pPr>
                      <a:r>
                        <a:rPr lang="en-US" sz="1600" b="0" dirty="0">
                          <a:effectLst/>
                        </a:rPr>
                        <a:t>Para-professionals</a:t>
                      </a:r>
                      <a:endParaRPr lang="en-US" sz="1600" b="0" dirty="0">
                        <a:effectLst/>
                        <a:latin typeface="Calibri"/>
                        <a:ea typeface="Calibri"/>
                        <a:cs typeface="Times New Roman"/>
                      </a:endParaRPr>
                    </a:p>
                  </a:txBody>
                  <a:tcPr marL="68372" marR="68372" marT="0" marB="0">
                    <a:solidFill>
                      <a:schemeClr val="tx1">
                        <a:lumMod val="65000"/>
                        <a:lumOff val="35000"/>
                      </a:schemeClr>
                    </a:solidFill>
                  </a:tcPr>
                </a:tc>
                <a:tc>
                  <a:txBody>
                    <a:bodyPr/>
                    <a:lstStyle/>
                    <a:p>
                      <a:pPr marL="0" marR="0">
                        <a:lnSpc>
                          <a:spcPct val="115000"/>
                        </a:lnSpc>
                        <a:spcBef>
                          <a:spcPts val="0"/>
                        </a:spcBef>
                        <a:spcAft>
                          <a:spcPts val="0"/>
                        </a:spcAft>
                      </a:pPr>
                      <a:r>
                        <a:rPr lang="en-US" sz="1600" kern="1200" dirty="0">
                          <a:solidFill>
                            <a:schemeClr val="dk1"/>
                          </a:solidFill>
                          <a:effectLst/>
                          <a:latin typeface="+mn-lt"/>
                          <a:ea typeface="+mn-ea"/>
                          <a:cs typeface="+mn-cs"/>
                        </a:rPr>
                        <a:t>826</a:t>
                      </a:r>
                    </a:p>
                  </a:txBody>
                  <a:tcPr marL="68372" marR="68372" marT="0" marB="0"/>
                </a:tc>
              </a:tr>
              <a:tr h="284188">
                <a:tc>
                  <a:txBody>
                    <a:bodyPr/>
                    <a:lstStyle/>
                    <a:p>
                      <a:pPr marL="0" marR="0">
                        <a:lnSpc>
                          <a:spcPct val="115000"/>
                        </a:lnSpc>
                        <a:spcBef>
                          <a:spcPts val="0"/>
                        </a:spcBef>
                        <a:spcAft>
                          <a:spcPts val="0"/>
                        </a:spcAft>
                      </a:pPr>
                      <a:r>
                        <a:rPr lang="en-US" sz="1600" b="0" dirty="0">
                          <a:effectLst/>
                        </a:rPr>
                        <a:t>Certified Peer Staff</a:t>
                      </a:r>
                      <a:endParaRPr lang="en-US" sz="1600" b="0" dirty="0">
                        <a:effectLst/>
                        <a:latin typeface="Calibri"/>
                        <a:ea typeface="Calibri"/>
                        <a:cs typeface="Times New Roman"/>
                      </a:endParaRPr>
                    </a:p>
                  </a:txBody>
                  <a:tcPr marL="68372" marR="68372" marT="0" marB="0">
                    <a:solidFill>
                      <a:schemeClr val="tx1">
                        <a:lumMod val="65000"/>
                        <a:lumOff val="35000"/>
                      </a:schemeClr>
                    </a:solidFill>
                  </a:tcPr>
                </a:tc>
                <a:tc>
                  <a:txBody>
                    <a:bodyPr/>
                    <a:lstStyle/>
                    <a:p>
                      <a:pPr marL="0" marR="0">
                        <a:lnSpc>
                          <a:spcPct val="115000"/>
                        </a:lnSpc>
                        <a:spcBef>
                          <a:spcPts val="0"/>
                        </a:spcBef>
                        <a:spcAft>
                          <a:spcPts val="0"/>
                        </a:spcAft>
                      </a:pPr>
                      <a:r>
                        <a:rPr lang="en-US" sz="1600" kern="1200" dirty="0" smtClean="0">
                          <a:solidFill>
                            <a:schemeClr val="dk1"/>
                          </a:solidFill>
                          <a:effectLst/>
                          <a:latin typeface="+mn-lt"/>
                          <a:ea typeface="+mn-ea"/>
                          <a:cs typeface="+mn-cs"/>
                        </a:rPr>
                        <a:t>479</a:t>
                      </a:r>
                      <a:endParaRPr lang="en-US" sz="1600" kern="1200" dirty="0">
                        <a:solidFill>
                          <a:schemeClr val="dk1"/>
                        </a:solidFill>
                        <a:effectLst/>
                        <a:latin typeface="+mn-lt"/>
                        <a:ea typeface="+mn-ea"/>
                        <a:cs typeface="+mn-cs"/>
                      </a:endParaRPr>
                    </a:p>
                  </a:txBody>
                  <a:tcPr marL="68372" marR="68372" marT="0" marB="0"/>
                </a:tc>
              </a:tr>
              <a:tr h="284188">
                <a:tc>
                  <a:txBody>
                    <a:bodyPr/>
                    <a:lstStyle/>
                    <a:p>
                      <a:pPr marL="0" marR="0">
                        <a:lnSpc>
                          <a:spcPct val="115000"/>
                        </a:lnSpc>
                        <a:spcBef>
                          <a:spcPts val="0"/>
                        </a:spcBef>
                        <a:spcAft>
                          <a:spcPts val="0"/>
                        </a:spcAft>
                      </a:pPr>
                      <a:r>
                        <a:rPr lang="en-US" sz="1600" b="0" dirty="0">
                          <a:effectLst/>
                        </a:rPr>
                        <a:t>Administrator</a:t>
                      </a:r>
                      <a:endParaRPr lang="en-US" sz="1600" b="0" dirty="0">
                        <a:effectLst/>
                        <a:latin typeface="Calibri"/>
                        <a:ea typeface="Calibri"/>
                        <a:cs typeface="Times New Roman"/>
                      </a:endParaRPr>
                    </a:p>
                  </a:txBody>
                  <a:tcPr marL="68372" marR="68372" marT="0" marB="0">
                    <a:solidFill>
                      <a:schemeClr val="tx1">
                        <a:lumMod val="65000"/>
                        <a:lumOff val="35000"/>
                      </a:schemeClr>
                    </a:solidFill>
                  </a:tcPr>
                </a:tc>
                <a:tc>
                  <a:txBody>
                    <a:bodyPr/>
                    <a:lstStyle/>
                    <a:p>
                      <a:pPr marL="0" marR="0">
                        <a:lnSpc>
                          <a:spcPct val="115000"/>
                        </a:lnSpc>
                        <a:spcBef>
                          <a:spcPts val="0"/>
                        </a:spcBef>
                        <a:spcAft>
                          <a:spcPts val="0"/>
                        </a:spcAft>
                      </a:pPr>
                      <a:r>
                        <a:rPr lang="en-US" sz="1600" kern="1200" dirty="0" smtClean="0">
                          <a:solidFill>
                            <a:schemeClr val="dk1"/>
                          </a:solidFill>
                          <a:effectLst/>
                          <a:latin typeface="+mn-lt"/>
                          <a:ea typeface="+mn-ea"/>
                          <a:cs typeface="+mn-cs"/>
                        </a:rPr>
                        <a:t>2,640</a:t>
                      </a:r>
                      <a:endParaRPr lang="en-US" sz="1600" kern="1200" dirty="0">
                        <a:solidFill>
                          <a:schemeClr val="dk1"/>
                        </a:solidFill>
                        <a:effectLst/>
                        <a:latin typeface="+mn-lt"/>
                        <a:ea typeface="+mn-ea"/>
                        <a:cs typeface="+mn-cs"/>
                      </a:endParaRPr>
                    </a:p>
                  </a:txBody>
                  <a:tcPr marL="68372" marR="68372" marT="0" marB="0"/>
                </a:tc>
              </a:tr>
              <a:tr h="284188">
                <a:tc>
                  <a:txBody>
                    <a:bodyPr/>
                    <a:lstStyle/>
                    <a:p>
                      <a:pPr marL="0" marR="0">
                        <a:lnSpc>
                          <a:spcPct val="115000"/>
                        </a:lnSpc>
                        <a:spcBef>
                          <a:spcPts val="0"/>
                        </a:spcBef>
                        <a:spcAft>
                          <a:spcPts val="0"/>
                        </a:spcAft>
                      </a:pPr>
                      <a:r>
                        <a:rPr lang="en-US" sz="1600" b="0" dirty="0">
                          <a:effectLst/>
                        </a:rPr>
                        <a:t>Support Staff</a:t>
                      </a:r>
                      <a:endParaRPr lang="en-US" sz="1600" b="0" dirty="0">
                        <a:effectLst/>
                        <a:latin typeface="Calibri"/>
                        <a:ea typeface="Calibri"/>
                        <a:cs typeface="Times New Roman"/>
                      </a:endParaRPr>
                    </a:p>
                  </a:txBody>
                  <a:tcPr marL="68372" marR="68372" marT="0" marB="0">
                    <a:solidFill>
                      <a:schemeClr val="tx1">
                        <a:lumMod val="65000"/>
                        <a:lumOff val="35000"/>
                      </a:schemeClr>
                    </a:solidFill>
                  </a:tcPr>
                </a:tc>
                <a:tc>
                  <a:txBody>
                    <a:bodyPr/>
                    <a:lstStyle/>
                    <a:p>
                      <a:pPr marL="0" marR="0">
                        <a:lnSpc>
                          <a:spcPct val="115000"/>
                        </a:lnSpc>
                        <a:spcBef>
                          <a:spcPts val="0"/>
                        </a:spcBef>
                        <a:spcAft>
                          <a:spcPts val="0"/>
                        </a:spcAft>
                      </a:pPr>
                      <a:r>
                        <a:rPr lang="en-US" sz="1600" kern="1200" dirty="0" smtClean="0">
                          <a:solidFill>
                            <a:schemeClr val="dk1"/>
                          </a:solidFill>
                          <a:effectLst/>
                          <a:latin typeface="+mn-lt"/>
                          <a:ea typeface="+mn-ea"/>
                          <a:cs typeface="+mn-cs"/>
                        </a:rPr>
                        <a:t>3,409</a:t>
                      </a:r>
                      <a:endParaRPr lang="en-US" sz="1600" kern="1200" dirty="0">
                        <a:solidFill>
                          <a:schemeClr val="dk1"/>
                        </a:solidFill>
                        <a:effectLst/>
                        <a:latin typeface="+mn-lt"/>
                        <a:ea typeface="+mn-ea"/>
                        <a:cs typeface="+mn-cs"/>
                      </a:endParaRPr>
                    </a:p>
                  </a:txBody>
                  <a:tcPr marL="68372" marR="68372" marT="0" marB="0"/>
                </a:tc>
              </a:tr>
            </a:tbl>
          </a:graphicData>
        </a:graphic>
      </p:graphicFrame>
      <p:graphicFrame>
        <p:nvGraphicFramePr>
          <p:cNvPr id="4" name="Diagram 3"/>
          <p:cNvGraphicFramePr/>
          <p:nvPr>
            <p:extLst>
              <p:ext uri="{D42A27DB-BD31-4B8C-83A1-F6EECF244321}">
                <p14:modId xmlns:p14="http://schemas.microsoft.com/office/powerpoint/2010/main" val="2747693004"/>
              </p:ext>
            </p:extLst>
          </p:nvPr>
        </p:nvGraphicFramePr>
        <p:xfrm>
          <a:off x="3660365" y="4644515"/>
          <a:ext cx="4862054" cy="9942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p:cNvSpPr/>
          <p:nvPr/>
        </p:nvSpPr>
        <p:spPr bwMode="auto">
          <a:xfrm>
            <a:off x="2743200" y="5638800"/>
            <a:ext cx="5225389" cy="379848"/>
          </a:xfrm>
          <a:prstGeom prst="rect">
            <a:avLst/>
          </a:prstGeom>
          <a:noFill/>
          <a:ln w="9525" cap="flat" cmpd="sng" algn="ctr">
            <a:noFill/>
            <a:prstDash val="solid"/>
            <a:round/>
            <a:headEnd type="none" w="med" len="med"/>
            <a:tailEnd type="none" w="med" len="med"/>
          </a:ln>
          <a:effectLst/>
        </p:spPr>
        <p:txBody>
          <a:bodyPr vert="horz" wrap="square" lIns="91159" tIns="45580" rIns="91159" bIns="45580" numCol="1" rtlCol="0" anchor="t" anchorCtr="0" compatLnSpc="1">
            <a:prstTxWarp prst="textNoShape">
              <a:avLst/>
            </a:prstTxWarp>
          </a:bodyPr>
          <a:lstStyle/>
          <a:p>
            <a:pPr algn="r" defTabSz="911540"/>
            <a:r>
              <a:rPr lang="en-US" sz="1395" i="1" dirty="0"/>
              <a:t>Endorsed Don’t Know, Disagree, or Completely Disagree</a:t>
            </a:r>
          </a:p>
        </p:txBody>
      </p:sp>
      <p:sp>
        <p:nvSpPr>
          <p:cNvPr id="14" name="Rectangle 13"/>
          <p:cNvSpPr/>
          <p:nvPr/>
        </p:nvSpPr>
        <p:spPr bwMode="auto">
          <a:xfrm>
            <a:off x="4572000" y="4036757"/>
            <a:ext cx="3950419" cy="505086"/>
          </a:xfrm>
          <a:prstGeom prst="rect">
            <a:avLst/>
          </a:prstGeom>
          <a:noFill/>
          <a:ln w="9525" cap="flat" cmpd="sng" algn="ctr">
            <a:noFill/>
            <a:prstDash val="solid"/>
            <a:round/>
            <a:headEnd type="none" w="med" len="med"/>
            <a:tailEnd type="none" w="med" len="med"/>
          </a:ln>
          <a:effectLst/>
        </p:spPr>
        <p:txBody>
          <a:bodyPr vert="horz" wrap="square" lIns="91159" tIns="45580" rIns="91159" bIns="45580" numCol="1" rtlCol="0" anchor="t" anchorCtr="0" compatLnSpc="1">
            <a:prstTxWarp prst="textNoShape">
              <a:avLst/>
            </a:prstTxWarp>
          </a:bodyPr>
          <a:lstStyle/>
          <a:p>
            <a:pPr algn="r" defTabSz="911540"/>
            <a:r>
              <a:rPr lang="en-US" sz="1595" i="1" dirty="0"/>
              <a:t>I have the _________ to engage and assist those who are suicidal.</a:t>
            </a:r>
          </a:p>
        </p:txBody>
      </p:sp>
      <p:graphicFrame>
        <p:nvGraphicFramePr>
          <p:cNvPr id="13" name="Diagram 12"/>
          <p:cNvGraphicFramePr/>
          <p:nvPr>
            <p:extLst>
              <p:ext uri="{D42A27DB-BD31-4B8C-83A1-F6EECF244321}">
                <p14:modId xmlns:p14="http://schemas.microsoft.com/office/powerpoint/2010/main" val="1359294376"/>
              </p:ext>
            </p:extLst>
          </p:nvPr>
        </p:nvGraphicFramePr>
        <p:xfrm>
          <a:off x="4799909" y="1798896"/>
          <a:ext cx="3722510" cy="168938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7" name="Rectangle 16"/>
          <p:cNvSpPr/>
          <p:nvPr/>
        </p:nvSpPr>
        <p:spPr bwMode="auto">
          <a:xfrm>
            <a:off x="4953000" y="1126255"/>
            <a:ext cx="3646540" cy="513735"/>
          </a:xfrm>
          <a:prstGeom prst="rect">
            <a:avLst/>
          </a:prstGeom>
          <a:noFill/>
          <a:ln w="9525" cap="flat" cmpd="sng" algn="ctr">
            <a:noFill/>
            <a:prstDash val="solid"/>
            <a:round/>
            <a:headEnd type="none" w="med" len="med"/>
            <a:tailEnd type="none" w="med" len="med"/>
          </a:ln>
          <a:effectLst/>
        </p:spPr>
        <p:txBody>
          <a:bodyPr vert="horz" wrap="square" lIns="91159" tIns="45580" rIns="91159" bIns="45580" numCol="1" rtlCol="0" anchor="t" anchorCtr="0" compatLnSpc="1">
            <a:prstTxWarp prst="textNoShape">
              <a:avLst/>
            </a:prstTxWarp>
          </a:bodyPr>
          <a:lstStyle/>
          <a:p>
            <a:pPr algn="r" defTabSz="911540"/>
            <a:r>
              <a:rPr lang="en-US" sz="1595" dirty="0"/>
              <a:t>Over 6,000 report a patient has died by suicide (27%).</a:t>
            </a:r>
          </a:p>
        </p:txBody>
      </p:sp>
      <p:graphicFrame>
        <p:nvGraphicFramePr>
          <p:cNvPr id="18" name="Chart 17"/>
          <p:cNvGraphicFramePr>
            <a:graphicFrameLocks/>
          </p:cNvGraphicFramePr>
          <p:nvPr>
            <p:extLst/>
          </p:nvPr>
        </p:nvGraphicFramePr>
        <p:xfrm>
          <a:off x="849490" y="4754330"/>
          <a:ext cx="2658935" cy="1519392"/>
        </p:xfrm>
        <a:graphic>
          <a:graphicData uri="http://schemas.openxmlformats.org/drawingml/2006/chart">
            <c:chart xmlns:c="http://schemas.openxmlformats.org/drawingml/2006/chart" xmlns:r="http://schemas.openxmlformats.org/officeDocument/2006/relationships" r:id="rId12"/>
          </a:graphicData>
        </a:graphic>
      </p:graphicFrame>
      <p:sp>
        <p:nvSpPr>
          <p:cNvPr id="19" name="Rectangle 18"/>
          <p:cNvSpPr/>
          <p:nvPr/>
        </p:nvSpPr>
        <p:spPr bwMode="auto">
          <a:xfrm>
            <a:off x="849489" y="4188697"/>
            <a:ext cx="2962815" cy="578421"/>
          </a:xfrm>
          <a:prstGeom prst="rect">
            <a:avLst/>
          </a:prstGeom>
          <a:noFill/>
          <a:ln w="9525" cap="flat" cmpd="sng" algn="ctr">
            <a:noFill/>
            <a:prstDash val="solid"/>
            <a:round/>
            <a:headEnd type="none" w="med" len="med"/>
            <a:tailEnd type="none" w="med" len="med"/>
          </a:ln>
          <a:effectLst/>
        </p:spPr>
        <p:txBody>
          <a:bodyPr vert="horz" wrap="square" lIns="91159" tIns="45580" rIns="91159" bIns="45580" numCol="1" rtlCol="0" anchor="t" anchorCtr="0" compatLnSpc="1">
            <a:prstTxWarp prst="textNoShape">
              <a:avLst/>
            </a:prstTxWarp>
          </a:bodyPr>
          <a:lstStyle/>
          <a:p>
            <a:pPr defTabSz="911540"/>
            <a:r>
              <a:rPr lang="en-US" sz="1595" dirty="0"/>
              <a:t>SMI Suicide Rate vs. General Population</a:t>
            </a:r>
          </a:p>
        </p:txBody>
      </p:sp>
      <p:sp>
        <p:nvSpPr>
          <p:cNvPr id="12" name="Title 8"/>
          <p:cNvSpPr>
            <a:spLocks noGrp="1"/>
          </p:cNvSpPr>
          <p:nvPr>
            <p:ph type="title"/>
          </p:nvPr>
        </p:nvSpPr>
        <p:spPr>
          <a:xfrm>
            <a:off x="822960" y="286605"/>
            <a:ext cx="7543800" cy="881360"/>
          </a:xfrm>
        </p:spPr>
        <p:txBody>
          <a:bodyPr/>
          <a:lstStyle/>
          <a:p>
            <a:r>
              <a:rPr lang="en-US" kern="0" dirty="0" smtClean="0"/>
              <a:t>The Survey Results</a:t>
            </a:r>
            <a:endParaRPr lang="en-US" dirty="0"/>
          </a:p>
        </p:txBody>
      </p:sp>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68191" y="5564278"/>
            <a:ext cx="1309361" cy="1051560"/>
          </a:xfrm>
          <a:prstGeom prst="rect">
            <a:avLst/>
          </a:prstGeom>
        </p:spPr>
      </p:pic>
      <p:grpSp>
        <p:nvGrpSpPr>
          <p:cNvPr id="15" name="Group 14"/>
          <p:cNvGrpSpPr/>
          <p:nvPr/>
        </p:nvGrpSpPr>
        <p:grpSpPr>
          <a:xfrm>
            <a:off x="7772400" y="5562600"/>
            <a:ext cx="1309361" cy="1051560"/>
            <a:chOff x="7920591" y="5716678"/>
            <a:chExt cx="1309361" cy="1051560"/>
          </a:xfrm>
        </p:grpSpPr>
        <p:sp>
          <p:nvSpPr>
            <p:cNvPr id="20" name="Oval 19"/>
            <p:cNvSpPr/>
            <p:nvPr/>
          </p:nvSpPr>
          <p:spPr>
            <a:xfrm>
              <a:off x="8089392" y="5727192"/>
              <a:ext cx="978408" cy="9784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20591" y="5716678"/>
              <a:ext cx="1309361" cy="1051560"/>
            </a:xfrm>
            <a:prstGeom prst="rect">
              <a:avLst/>
            </a:prstGeom>
          </p:spPr>
        </p:pic>
      </p:grpSp>
    </p:spTree>
    <p:extLst>
      <p:ext uri="{BB962C8B-B14F-4D97-AF65-F5344CB8AC3E}">
        <p14:creationId xmlns:p14="http://schemas.microsoft.com/office/powerpoint/2010/main" val="18234660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6" name="Oval 5"/>
          <p:cNvSpPr/>
          <p:nvPr/>
        </p:nvSpPr>
        <p:spPr>
          <a:xfrm>
            <a:off x="7936992" y="5574792"/>
            <a:ext cx="978408" cy="9784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8191" y="5564278"/>
            <a:ext cx="1309361" cy="1051560"/>
          </a:xfrm>
          <a:prstGeom prst="rect">
            <a:avLst/>
          </a:prstGeom>
        </p:spPr>
      </p:pic>
    </p:spTree>
    <p:extLst>
      <p:ext uri="{BB962C8B-B14F-4D97-AF65-F5344CB8AC3E}">
        <p14:creationId xmlns:p14="http://schemas.microsoft.com/office/powerpoint/2010/main" val="15409341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8288" y="228600"/>
            <a:ext cx="2153023" cy="1676400"/>
          </a:xfrm>
          <a:prstGeom prst="rect">
            <a:avLst/>
          </a:prstGeom>
        </p:spPr>
      </p:pic>
      <p:sp>
        <p:nvSpPr>
          <p:cNvPr id="3074" name="Title 1"/>
          <p:cNvSpPr>
            <a:spLocks noGrp="1"/>
          </p:cNvSpPr>
          <p:nvPr>
            <p:ph type="title"/>
          </p:nvPr>
        </p:nvSpPr>
        <p:spPr/>
        <p:txBody>
          <a:bodyPr>
            <a:normAutofit/>
          </a:bodyPr>
          <a:lstStyle/>
          <a:p>
            <a:r>
              <a:rPr lang="en-US" dirty="0" smtClean="0"/>
              <a:t>How to Become  Suicide Safer</a:t>
            </a:r>
            <a:endParaRPr lang="en-US" i="1" dirty="0" smtClean="0">
              <a:latin typeface="Open Sans" pitchFamily="64" charset="0"/>
              <a:cs typeface="Open Sans" pitchFamily="64" charset="0"/>
            </a:endParaRPr>
          </a:p>
        </p:txBody>
      </p:sp>
    </p:spTree>
    <p:extLst>
      <p:ext uri="{BB962C8B-B14F-4D97-AF65-F5344CB8AC3E}">
        <p14:creationId xmlns:p14="http://schemas.microsoft.com/office/powerpoint/2010/main" val="10347456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969" r="15876" b="9059"/>
          <a:stretch/>
        </p:blipFill>
        <p:spPr bwMode="auto">
          <a:xfrm>
            <a:off x="13824" y="1073944"/>
            <a:ext cx="9108600" cy="5250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5" name="Rectangle 184"/>
          <p:cNvSpPr/>
          <p:nvPr/>
        </p:nvSpPr>
        <p:spPr bwMode="auto">
          <a:xfrm>
            <a:off x="3052609" y="1225882"/>
            <a:ext cx="6069815" cy="607757"/>
          </a:xfrm>
          <a:prstGeom prst="rect">
            <a:avLst/>
          </a:prstGeom>
          <a:solidFill>
            <a:schemeClr val="bg1"/>
          </a:solidFill>
          <a:ln w="9525" cap="flat" cmpd="sng" algn="ctr">
            <a:noFill/>
            <a:prstDash val="solid"/>
            <a:round/>
            <a:headEnd type="none" w="med" len="med"/>
            <a:tailEnd type="none" w="med" len="med"/>
          </a:ln>
          <a:effectLst/>
        </p:spPr>
        <p:txBody>
          <a:bodyPr vert="horz" wrap="square" lIns="91159" tIns="45580" rIns="91159" bIns="45580" numCol="1" rtlCol="0" anchor="t" anchorCtr="0" compatLnSpc="1">
            <a:prstTxWarp prst="textNoShape">
              <a:avLst/>
            </a:prstTxWarp>
          </a:bodyPr>
          <a:lstStyle/>
          <a:p>
            <a:pPr defTabSz="911540"/>
            <a:endParaRPr lang="en-US" sz="1794"/>
          </a:p>
        </p:txBody>
      </p:sp>
      <p:sp>
        <p:nvSpPr>
          <p:cNvPr id="186" name="Rectangle 185"/>
          <p:cNvSpPr/>
          <p:nvPr/>
        </p:nvSpPr>
        <p:spPr bwMode="auto">
          <a:xfrm>
            <a:off x="2824699" y="1073943"/>
            <a:ext cx="911635" cy="607757"/>
          </a:xfrm>
          <a:prstGeom prst="rect">
            <a:avLst/>
          </a:prstGeom>
          <a:solidFill>
            <a:schemeClr val="bg1"/>
          </a:solidFill>
          <a:ln w="9525" cap="flat" cmpd="sng" algn="ctr">
            <a:noFill/>
            <a:prstDash val="solid"/>
            <a:round/>
            <a:headEnd type="none" w="med" len="med"/>
            <a:tailEnd type="none" w="med" len="med"/>
          </a:ln>
          <a:effectLst/>
        </p:spPr>
        <p:txBody>
          <a:bodyPr vert="horz" wrap="square" lIns="91159" tIns="45580" rIns="91159" bIns="45580" numCol="1" rtlCol="0" anchor="t" anchorCtr="0" compatLnSpc="1">
            <a:prstTxWarp prst="textNoShape">
              <a:avLst/>
            </a:prstTxWarp>
          </a:bodyPr>
          <a:lstStyle/>
          <a:p>
            <a:pPr defTabSz="911540"/>
            <a:endParaRPr lang="en-US" sz="1794"/>
          </a:p>
        </p:txBody>
      </p:sp>
      <p:sp>
        <p:nvSpPr>
          <p:cNvPr id="6" name="Rectangle 5"/>
          <p:cNvSpPr/>
          <p:nvPr/>
        </p:nvSpPr>
        <p:spPr bwMode="auto">
          <a:xfrm>
            <a:off x="3128579" y="1087483"/>
            <a:ext cx="5917876" cy="1139544"/>
          </a:xfrm>
          <a:prstGeom prst="rect">
            <a:avLst/>
          </a:prstGeom>
          <a:noFill/>
          <a:ln w="9525" cap="flat" cmpd="sng" algn="ctr">
            <a:noFill/>
            <a:prstDash val="solid"/>
            <a:round/>
            <a:headEnd type="none" w="med" len="med"/>
            <a:tailEnd type="none" w="med" len="med"/>
          </a:ln>
          <a:effectLst/>
        </p:spPr>
        <p:txBody>
          <a:bodyPr vert="horz" wrap="square" lIns="91159" tIns="45580" rIns="91159" bIns="45580" numCol="1" rtlCol="0" anchor="t" anchorCtr="0" compatLnSpc="1">
            <a:prstTxWarp prst="textNoShape">
              <a:avLst/>
            </a:prstTxWarp>
          </a:bodyPr>
          <a:lstStyle/>
          <a:p>
            <a:pPr algn="r" defTabSz="911540"/>
            <a:r>
              <a:rPr lang="en-US" kern="0" spc="-50" dirty="0">
                <a:solidFill>
                  <a:schemeClr val="tx1">
                    <a:lumMod val="75000"/>
                    <a:lumOff val="25000"/>
                  </a:schemeClr>
                </a:solidFill>
                <a:latin typeface="+mj-lt"/>
                <a:ea typeface="+mj-ea"/>
                <a:cs typeface="+mj-cs"/>
              </a:rPr>
              <a:t>One of a dozen founding organizations of </a:t>
            </a:r>
            <a:r>
              <a:rPr lang="en-US" kern="0" spc="-50" dirty="0" smtClean="0">
                <a:solidFill>
                  <a:schemeClr val="tx1">
                    <a:lumMod val="75000"/>
                    <a:lumOff val="25000"/>
                  </a:schemeClr>
                </a:solidFill>
                <a:latin typeface="+mj-lt"/>
                <a:ea typeface="+mj-ea"/>
                <a:cs typeface="+mj-cs"/>
              </a:rPr>
              <a:t>the </a:t>
            </a:r>
            <a:r>
              <a:rPr lang="en-US" kern="0" spc="-50" dirty="0">
                <a:solidFill>
                  <a:schemeClr val="tx1">
                    <a:lumMod val="75000"/>
                    <a:lumOff val="25000"/>
                  </a:schemeClr>
                </a:solidFill>
                <a:latin typeface="+mj-lt"/>
                <a:ea typeface="+mj-ea"/>
                <a:cs typeface="+mj-cs"/>
              </a:rPr>
              <a:t>programmatic suicide deterrent system in 2009</a:t>
            </a:r>
            <a:r>
              <a:rPr lang="en-US" sz="1100" dirty="0"/>
              <a:t>.</a:t>
            </a:r>
          </a:p>
        </p:txBody>
      </p:sp>
      <p:sp>
        <p:nvSpPr>
          <p:cNvPr id="10" name="Title 6"/>
          <p:cNvSpPr txBox="1">
            <a:spLocks/>
          </p:cNvSpPr>
          <p:nvPr/>
        </p:nvSpPr>
        <p:spPr>
          <a:xfrm>
            <a:off x="533400" y="-384858"/>
            <a:ext cx="7543800" cy="1450757"/>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en-US" kern="0" dirty="0" smtClean="0"/>
              <a:t>TERROS </a:t>
            </a:r>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8191" y="5564278"/>
            <a:ext cx="1309361" cy="1051560"/>
          </a:xfrm>
          <a:prstGeom prst="rect">
            <a:avLst/>
          </a:prstGeom>
        </p:spPr>
      </p:pic>
      <p:grpSp>
        <p:nvGrpSpPr>
          <p:cNvPr id="9" name="Group 8"/>
          <p:cNvGrpSpPr/>
          <p:nvPr/>
        </p:nvGrpSpPr>
        <p:grpSpPr>
          <a:xfrm>
            <a:off x="7772400" y="5562600"/>
            <a:ext cx="1309361" cy="1051560"/>
            <a:chOff x="7920591" y="5716678"/>
            <a:chExt cx="1309361" cy="1051560"/>
          </a:xfrm>
        </p:grpSpPr>
        <p:sp>
          <p:nvSpPr>
            <p:cNvPr id="11" name="Oval 10"/>
            <p:cNvSpPr/>
            <p:nvPr/>
          </p:nvSpPr>
          <p:spPr>
            <a:xfrm>
              <a:off x="8089392" y="5727192"/>
              <a:ext cx="978408" cy="9784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0591" y="5716678"/>
              <a:ext cx="1309361" cy="1051560"/>
            </a:xfrm>
            <a:prstGeom prst="rect">
              <a:avLst/>
            </a:prstGeom>
          </p:spPr>
        </p:pic>
      </p:grpSp>
    </p:spTree>
    <p:extLst>
      <p:ext uri="{BB962C8B-B14F-4D97-AF65-F5344CB8AC3E}">
        <p14:creationId xmlns:p14="http://schemas.microsoft.com/office/powerpoint/2010/main" val="760399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969" r="15876"/>
          <a:stretch/>
        </p:blipFill>
        <p:spPr bwMode="auto">
          <a:xfrm>
            <a:off x="13824" y="1073944"/>
            <a:ext cx="9108600" cy="5773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8" name="Freeform 1027"/>
          <p:cNvSpPr/>
          <p:nvPr/>
        </p:nvSpPr>
        <p:spPr bwMode="auto">
          <a:xfrm>
            <a:off x="-13253" y="1138631"/>
            <a:ext cx="2734905" cy="5731568"/>
          </a:xfrm>
          <a:custGeom>
            <a:avLst/>
            <a:gdLst>
              <a:gd name="connsiteX0" fmla="*/ 688063 w 2743200"/>
              <a:gd name="connsiteY0" fmla="*/ 5730844 h 5748951"/>
              <a:gd name="connsiteX1" fmla="*/ 597528 w 2743200"/>
              <a:gd name="connsiteY1" fmla="*/ 5314384 h 5748951"/>
              <a:gd name="connsiteX2" fmla="*/ 488887 w 2743200"/>
              <a:gd name="connsiteY2" fmla="*/ 5178582 h 5748951"/>
              <a:gd name="connsiteX3" fmla="*/ 389299 w 2743200"/>
              <a:gd name="connsiteY3" fmla="*/ 4762123 h 5748951"/>
              <a:gd name="connsiteX4" fmla="*/ 371192 w 2743200"/>
              <a:gd name="connsiteY4" fmla="*/ 4336610 h 5748951"/>
              <a:gd name="connsiteX5" fmla="*/ 371192 w 2743200"/>
              <a:gd name="connsiteY5" fmla="*/ 4137434 h 5748951"/>
              <a:gd name="connsiteX6" fmla="*/ 298764 w 2743200"/>
              <a:gd name="connsiteY6" fmla="*/ 4083113 h 5748951"/>
              <a:gd name="connsiteX7" fmla="*/ 271604 w 2743200"/>
              <a:gd name="connsiteY7" fmla="*/ 3947311 h 5748951"/>
              <a:gd name="connsiteX8" fmla="*/ 190122 w 2743200"/>
              <a:gd name="connsiteY8" fmla="*/ 3965418 h 5748951"/>
              <a:gd name="connsiteX9" fmla="*/ 0 w 2743200"/>
              <a:gd name="connsiteY9" fmla="*/ 3902044 h 5748951"/>
              <a:gd name="connsiteX10" fmla="*/ 27160 w 2743200"/>
              <a:gd name="connsiteY10" fmla="*/ 27161 h 5748951"/>
              <a:gd name="connsiteX11" fmla="*/ 54320 w 2743200"/>
              <a:gd name="connsiteY11" fmla="*/ 0 h 5748951"/>
              <a:gd name="connsiteX12" fmla="*/ 108641 w 2743200"/>
              <a:gd name="connsiteY12" fmla="*/ 0 h 5748951"/>
              <a:gd name="connsiteX13" fmla="*/ 108641 w 2743200"/>
              <a:gd name="connsiteY13" fmla="*/ 0 h 5748951"/>
              <a:gd name="connsiteX14" fmla="*/ 190122 w 2743200"/>
              <a:gd name="connsiteY14" fmla="*/ 27161 h 5748951"/>
              <a:gd name="connsiteX15" fmla="*/ 244443 w 2743200"/>
              <a:gd name="connsiteY15" fmla="*/ 72428 h 5748951"/>
              <a:gd name="connsiteX16" fmla="*/ 298764 w 2743200"/>
              <a:gd name="connsiteY16" fmla="*/ 54321 h 5748951"/>
              <a:gd name="connsiteX17" fmla="*/ 334978 w 2743200"/>
              <a:gd name="connsiteY17" fmla="*/ 36214 h 5748951"/>
              <a:gd name="connsiteX18" fmla="*/ 389299 w 2743200"/>
              <a:gd name="connsiteY18" fmla="*/ 90535 h 5748951"/>
              <a:gd name="connsiteX19" fmla="*/ 452673 w 2743200"/>
              <a:gd name="connsiteY19" fmla="*/ 90535 h 5748951"/>
              <a:gd name="connsiteX20" fmla="*/ 506994 w 2743200"/>
              <a:gd name="connsiteY20" fmla="*/ 90535 h 5748951"/>
              <a:gd name="connsiteX21" fmla="*/ 534154 w 2743200"/>
              <a:gd name="connsiteY21" fmla="*/ 144856 h 5748951"/>
              <a:gd name="connsiteX22" fmla="*/ 552261 w 2743200"/>
              <a:gd name="connsiteY22" fmla="*/ 72428 h 5748951"/>
              <a:gd name="connsiteX23" fmla="*/ 588475 w 2743200"/>
              <a:gd name="connsiteY23" fmla="*/ 54321 h 5748951"/>
              <a:gd name="connsiteX24" fmla="*/ 651849 w 2743200"/>
              <a:gd name="connsiteY24" fmla="*/ 54321 h 5748951"/>
              <a:gd name="connsiteX25" fmla="*/ 669956 w 2743200"/>
              <a:gd name="connsiteY25" fmla="*/ 63374 h 5748951"/>
              <a:gd name="connsiteX26" fmla="*/ 715223 w 2743200"/>
              <a:gd name="connsiteY26" fmla="*/ 36214 h 5748951"/>
              <a:gd name="connsiteX27" fmla="*/ 769544 w 2743200"/>
              <a:gd name="connsiteY27" fmla="*/ 36214 h 5748951"/>
              <a:gd name="connsiteX28" fmla="*/ 796705 w 2743200"/>
              <a:gd name="connsiteY28" fmla="*/ 90535 h 5748951"/>
              <a:gd name="connsiteX29" fmla="*/ 905346 w 2743200"/>
              <a:gd name="connsiteY29" fmla="*/ 126749 h 5748951"/>
              <a:gd name="connsiteX30" fmla="*/ 932507 w 2743200"/>
              <a:gd name="connsiteY30" fmla="*/ 72428 h 5748951"/>
              <a:gd name="connsiteX31" fmla="*/ 950613 w 2743200"/>
              <a:gd name="connsiteY31" fmla="*/ 18107 h 5748951"/>
              <a:gd name="connsiteX32" fmla="*/ 995881 w 2743200"/>
              <a:gd name="connsiteY32" fmla="*/ 0 h 5748951"/>
              <a:gd name="connsiteX33" fmla="*/ 1041148 w 2743200"/>
              <a:gd name="connsiteY33" fmla="*/ 45267 h 5748951"/>
              <a:gd name="connsiteX34" fmla="*/ 1041148 w 2743200"/>
              <a:gd name="connsiteY34" fmla="*/ 90535 h 5748951"/>
              <a:gd name="connsiteX35" fmla="*/ 1104522 w 2743200"/>
              <a:gd name="connsiteY35" fmla="*/ 135802 h 5748951"/>
              <a:gd name="connsiteX36" fmla="*/ 1104522 w 2743200"/>
              <a:gd name="connsiteY36" fmla="*/ 135802 h 5748951"/>
              <a:gd name="connsiteX37" fmla="*/ 1167897 w 2743200"/>
              <a:gd name="connsiteY37" fmla="*/ 36214 h 5748951"/>
              <a:gd name="connsiteX38" fmla="*/ 1240324 w 2743200"/>
              <a:gd name="connsiteY38" fmla="*/ 27161 h 5748951"/>
              <a:gd name="connsiteX39" fmla="*/ 1249378 w 2743200"/>
              <a:gd name="connsiteY39" fmla="*/ 108642 h 5748951"/>
              <a:gd name="connsiteX40" fmla="*/ 1222217 w 2743200"/>
              <a:gd name="connsiteY40" fmla="*/ 208230 h 5748951"/>
              <a:gd name="connsiteX41" fmla="*/ 1204110 w 2743200"/>
              <a:gd name="connsiteY41" fmla="*/ 235390 h 5748951"/>
              <a:gd name="connsiteX42" fmla="*/ 1158843 w 2743200"/>
              <a:gd name="connsiteY42" fmla="*/ 353085 h 5748951"/>
              <a:gd name="connsiteX43" fmla="*/ 1204110 w 2743200"/>
              <a:gd name="connsiteY43" fmla="*/ 380246 h 5748951"/>
              <a:gd name="connsiteX44" fmla="*/ 1186004 w 2743200"/>
              <a:gd name="connsiteY44" fmla="*/ 470780 h 5748951"/>
              <a:gd name="connsiteX45" fmla="*/ 1176950 w 2743200"/>
              <a:gd name="connsiteY45" fmla="*/ 552262 h 5748951"/>
              <a:gd name="connsiteX46" fmla="*/ 1131683 w 2743200"/>
              <a:gd name="connsiteY46" fmla="*/ 606582 h 5748951"/>
              <a:gd name="connsiteX47" fmla="*/ 1059255 w 2743200"/>
              <a:gd name="connsiteY47" fmla="*/ 543208 h 5748951"/>
              <a:gd name="connsiteX48" fmla="*/ 1013988 w 2743200"/>
              <a:gd name="connsiteY48" fmla="*/ 479834 h 5748951"/>
              <a:gd name="connsiteX49" fmla="*/ 959667 w 2743200"/>
              <a:gd name="connsiteY49" fmla="*/ 479834 h 5748951"/>
              <a:gd name="connsiteX50" fmla="*/ 905346 w 2743200"/>
              <a:gd name="connsiteY50" fmla="*/ 525101 h 5748951"/>
              <a:gd name="connsiteX51" fmla="*/ 887239 w 2743200"/>
              <a:gd name="connsiteY51" fmla="*/ 579422 h 5748951"/>
              <a:gd name="connsiteX52" fmla="*/ 914400 w 2743200"/>
              <a:gd name="connsiteY52" fmla="*/ 660903 h 5748951"/>
              <a:gd name="connsiteX53" fmla="*/ 923453 w 2743200"/>
              <a:gd name="connsiteY53" fmla="*/ 697117 h 5748951"/>
              <a:gd name="connsiteX54" fmla="*/ 851025 w 2743200"/>
              <a:gd name="connsiteY54" fmla="*/ 742384 h 5748951"/>
              <a:gd name="connsiteX55" fmla="*/ 760491 w 2743200"/>
              <a:gd name="connsiteY55" fmla="*/ 796705 h 5748951"/>
              <a:gd name="connsiteX56" fmla="*/ 760491 w 2743200"/>
              <a:gd name="connsiteY56" fmla="*/ 796705 h 5748951"/>
              <a:gd name="connsiteX57" fmla="*/ 860079 w 2743200"/>
              <a:gd name="connsiteY57" fmla="*/ 860079 h 5748951"/>
              <a:gd name="connsiteX58" fmla="*/ 860079 w 2743200"/>
              <a:gd name="connsiteY58" fmla="*/ 860079 h 5748951"/>
              <a:gd name="connsiteX59" fmla="*/ 905346 w 2743200"/>
              <a:gd name="connsiteY59" fmla="*/ 986828 h 5748951"/>
              <a:gd name="connsiteX60" fmla="*/ 841972 w 2743200"/>
              <a:gd name="connsiteY60" fmla="*/ 1086416 h 5748951"/>
              <a:gd name="connsiteX61" fmla="*/ 841972 w 2743200"/>
              <a:gd name="connsiteY61" fmla="*/ 1167897 h 5748951"/>
              <a:gd name="connsiteX62" fmla="*/ 841972 w 2743200"/>
              <a:gd name="connsiteY62" fmla="*/ 1231271 h 5748951"/>
              <a:gd name="connsiteX63" fmla="*/ 914400 w 2743200"/>
              <a:gd name="connsiteY63" fmla="*/ 1285592 h 5748951"/>
              <a:gd name="connsiteX64" fmla="*/ 959667 w 2743200"/>
              <a:gd name="connsiteY64" fmla="*/ 1339913 h 5748951"/>
              <a:gd name="connsiteX65" fmla="*/ 1023041 w 2743200"/>
              <a:gd name="connsiteY65" fmla="*/ 1339913 h 5748951"/>
              <a:gd name="connsiteX66" fmla="*/ 1077362 w 2743200"/>
              <a:gd name="connsiteY66" fmla="*/ 1348967 h 5748951"/>
              <a:gd name="connsiteX67" fmla="*/ 1104522 w 2743200"/>
              <a:gd name="connsiteY67" fmla="*/ 1412341 h 5748951"/>
              <a:gd name="connsiteX68" fmla="*/ 1131683 w 2743200"/>
              <a:gd name="connsiteY68" fmla="*/ 1502875 h 5748951"/>
              <a:gd name="connsiteX69" fmla="*/ 1113576 w 2743200"/>
              <a:gd name="connsiteY69" fmla="*/ 1575303 h 5748951"/>
              <a:gd name="connsiteX70" fmla="*/ 1059255 w 2743200"/>
              <a:gd name="connsiteY70" fmla="*/ 1611517 h 5748951"/>
              <a:gd name="connsiteX71" fmla="*/ 1032095 w 2743200"/>
              <a:gd name="connsiteY71" fmla="*/ 1674891 h 5748951"/>
              <a:gd name="connsiteX72" fmla="*/ 1050202 w 2743200"/>
              <a:gd name="connsiteY72" fmla="*/ 1756372 h 5748951"/>
              <a:gd name="connsiteX73" fmla="*/ 1095469 w 2743200"/>
              <a:gd name="connsiteY73" fmla="*/ 1801640 h 5748951"/>
              <a:gd name="connsiteX74" fmla="*/ 1095469 w 2743200"/>
              <a:gd name="connsiteY74" fmla="*/ 1801640 h 5748951"/>
              <a:gd name="connsiteX75" fmla="*/ 1140736 w 2743200"/>
              <a:gd name="connsiteY75" fmla="*/ 1919335 h 5748951"/>
              <a:gd name="connsiteX76" fmla="*/ 1140736 w 2743200"/>
              <a:gd name="connsiteY76" fmla="*/ 1955549 h 5748951"/>
              <a:gd name="connsiteX77" fmla="*/ 1249378 w 2743200"/>
              <a:gd name="connsiteY77" fmla="*/ 1937442 h 5748951"/>
              <a:gd name="connsiteX78" fmla="*/ 1303699 w 2743200"/>
              <a:gd name="connsiteY78" fmla="*/ 1991763 h 5748951"/>
              <a:gd name="connsiteX79" fmla="*/ 1367073 w 2743200"/>
              <a:gd name="connsiteY79" fmla="*/ 2046083 h 5748951"/>
              <a:gd name="connsiteX80" fmla="*/ 1376126 w 2743200"/>
              <a:gd name="connsiteY80" fmla="*/ 2118511 h 5748951"/>
              <a:gd name="connsiteX81" fmla="*/ 1376126 w 2743200"/>
              <a:gd name="connsiteY81" fmla="*/ 2254313 h 5748951"/>
              <a:gd name="connsiteX82" fmla="*/ 1358019 w 2743200"/>
              <a:gd name="connsiteY82" fmla="*/ 2335794 h 5748951"/>
              <a:gd name="connsiteX83" fmla="*/ 1421394 w 2743200"/>
              <a:gd name="connsiteY83" fmla="*/ 2344848 h 5748951"/>
              <a:gd name="connsiteX84" fmla="*/ 1448554 w 2743200"/>
              <a:gd name="connsiteY84" fmla="*/ 2308634 h 5748951"/>
              <a:gd name="connsiteX85" fmla="*/ 1403287 w 2743200"/>
              <a:gd name="connsiteY85" fmla="*/ 2199992 h 5748951"/>
              <a:gd name="connsiteX86" fmla="*/ 1430447 w 2743200"/>
              <a:gd name="connsiteY86" fmla="*/ 2163778 h 5748951"/>
              <a:gd name="connsiteX87" fmla="*/ 1457608 w 2743200"/>
              <a:gd name="connsiteY87" fmla="*/ 2018923 h 5748951"/>
              <a:gd name="connsiteX88" fmla="*/ 1493821 w 2743200"/>
              <a:gd name="connsiteY88" fmla="*/ 1973656 h 5748951"/>
              <a:gd name="connsiteX89" fmla="*/ 1593410 w 2743200"/>
              <a:gd name="connsiteY89" fmla="*/ 1955549 h 5748951"/>
              <a:gd name="connsiteX90" fmla="*/ 1683944 w 2743200"/>
              <a:gd name="connsiteY90" fmla="*/ 1982709 h 5748951"/>
              <a:gd name="connsiteX91" fmla="*/ 1747318 w 2743200"/>
              <a:gd name="connsiteY91" fmla="*/ 2046083 h 5748951"/>
              <a:gd name="connsiteX92" fmla="*/ 1792586 w 2743200"/>
              <a:gd name="connsiteY92" fmla="*/ 2109458 h 5748951"/>
              <a:gd name="connsiteX93" fmla="*/ 1828800 w 2743200"/>
              <a:gd name="connsiteY93" fmla="*/ 2199992 h 5748951"/>
              <a:gd name="connsiteX94" fmla="*/ 1937441 w 2743200"/>
              <a:gd name="connsiteY94" fmla="*/ 2218099 h 5748951"/>
              <a:gd name="connsiteX95" fmla="*/ 2027976 w 2743200"/>
              <a:gd name="connsiteY95" fmla="*/ 2272420 h 5748951"/>
              <a:gd name="connsiteX96" fmla="*/ 2018922 w 2743200"/>
              <a:gd name="connsiteY96" fmla="*/ 2344848 h 5748951"/>
              <a:gd name="connsiteX97" fmla="*/ 2082297 w 2743200"/>
              <a:gd name="connsiteY97" fmla="*/ 2444436 h 5748951"/>
              <a:gd name="connsiteX98" fmla="*/ 2172831 w 2743200"/>
              <a:gd name="connsiteY98" fmla="*/ 2534970 h 5748951"/>
              <a:gd name="connsiteX99" fmla="*/ 2218099 w 2743200"/>
              <a:gd name="connsiteY99" fmla="*/ 2634559 h 5748951"/>
              <a:gd name="connsiteX100" fmla="*/ 2218099 w 2743200"/>
              <a:gd name="connsiteY100" fmla="*/ 2716040 h 5748951"/>
              <a:gd name="connsiteX101" fmla="*/ 2190938 w 2743200"/>
              <a:gd name="connsiteY101" fmla="*/ 2743200 h 5748951"/>
              <a:gd name="connsiteX102" fmla="*/ 2272419 w 2743200"/>
              <a:gd name="connsiteY102" fmla="*/ 2806574 h 5748951"/>
              <a:gd name="connsiteX103" fmla="*/ 2344847 w 2743200"/>
              <a:gd name="connsiteY103" fmla="*/ 2851842 h 5748951"/>
              <a:gd name="connsiteX104" fmla="*/ 2372008 w 2743200"/>
              <a:gd name="connsiteY104" fmla="*/ 2924269 h 5748951"/>
              <a:gd name="connsiteX105" fmla="*/ 2372008 w 2743200"/>
              <a:gd name="connsiteY105" fmla="*/ 2969537 h 5748951"/>
              <a:gd name="connsiteX106" fmla="*/ 2426328 w 2743200"/>
              <a:gd name="connsiteY106" fmla="*/ 3005751 h 5748951"/>
              <a:gd name="connsiteX107" fmla="*/ 2507810 w 2743200"/>
              <a:gd name="connsiteY107" fmla="*/ 3060071 h 5748951"/>
              <a:gd name="connsiteX108" fmla="*/ 2498756 w 2743200"/>
              <a:gd name="connsiteY108" fmla="*/ 3213980 h 5748951"/>
              <a:gd name="connsiteX109" fmla="*/ 2498756 w 2743200"/>
              <a:gd name="connsiteY109" fmla="*/ 3313568 h 5748951"/>
              <a:gd name="connsiteX110" fmla="*/ 2480649 w 2743200"/>
              <a:gd name="connsiteY110" fmla="*/ 3404103 h 5748951"/>
              <a:gd name="connsiteX111" fmla="*/ 2471596 w 2743200"/>
              <a:gd name="connsiteY111" fmla="*/ 3440317 h 5748951"/>
              <a:gd name="connsiteX112" fmla="*/ 2562130 w 2743200"/>
              <a:gd name="connsiteY112" fmla="*/ 3503691 h 5748951"/>
              <a:gd name="connsiteX113" fmla="*/ 2697932 w 2743200"/>
              <a:gd name="connsiteY113" fmla="*/ 3539905 h 5748951"/>
              <a:gd name="connsiteX114" fmla="*/ 2734146 w 2743200"/>
              <a:gd name="connsiteY114" fmla="*/ 3603279 h 5748951"/>
              <a:gd name="connsiteX115" fmla="*/ 2743200 w 2743200"/>
              <a:gd name="connsiteY115" fmla="*/ 3684761 h 5748951"/>
              <a:gd name="connsiteX116" fmla="*/ 2534970 w 2743200"/>
              <a:gd name="connsiteY116" fmla="*/ 4372824 h 5748951"/>
              <a:gd name="connsiteX117" fmla="*/ 869132 w 2743200"/>
              <a:gd name="connsiteY117" fmla="*/ 5748951 h 5748951"/>
              <a:gd name="connsiteX118" fmla="*/ 688063 w 2743200"/>
              <a:gd name="connsiteY118" fmla="*/ 5730844 h 574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2743200" h="5748951">
                <a:moveTo>
                  <a:pt x="688063" y="5730844"/>
                </a:moveTo>
                <a:lnTo>
                  <a:pt x="597528" y="5314384"/>
                </a:lnTo>
                <a:lnTo>
                  <a:pt x="488887" y="5178582"/>
                </a:lnTo>
                <a:lnTo>
                  <a:pt x="389299" y="4762123"/>
                </a:lnTo>
                <a:lnTo>
                  <a:pt x="371192" y="4336610"/>
                </a:lnTo>
                <a:lnTo>
                  <a:pt x="371192" y="4137434"/>
                </a:lnTo>
                <a:lnTo>
                  <a:pt x="298764" y="4083113"/>
                </a:lnTo>
                <a:lnTo>
                  <a:pt x="271604" y="3947311"/>
                </a:lnTo>
                <a:lnTo>
                  <a:pt x="190122" y="3965418"/>
                </a:lnTo>
                <a:lnTo>
                  <a:pt x="0" y="3902044"/>
                </a:lnTo>
                <a:lnTo>
                  <a:pt x="27160" y="27161"/>
                </a:lnTo>
                <a:lnTo>
                  <a:pt x="54320" y="0"/>
                </a:lnTo>
                <a:lnTo>
                  <a:pt x="108641" y="0"/>
                </a:lnTo>
                <a:lnTo>
                  <a:pt x="108641" y="0"/>
                </a:lnTo>
                <a:lnTo>
                  <a:pt x="190122" y="27161"/>
                </a:lnTo>
                <a:lnTo>
                  <a:pt x="244443" y="72428"/>
                </a:lnTo>
                <a:lnTo>
                  <a:pt x="298764" y="54321"/>
                </a:lnTo>
                <a:lnTo>
                  <a:pt x="334978" y="36214"/>
                </a:lnTo>
                <a:lnTo>
                  <a:pt x="389299" y="90535"/>
                </a:lnTo>
                <a:lnTo>
                  <a:pt x="452673" y="90535"/>
                </a:lnTo>
                <a:lnTo>
                  <a:pt x="506994" y="90535"/>
                </a:lnTo>
                <a:lnTo>
                  <a:pt x="534154" y="144856"/>
                </a:lnTo>
                <a:lnTo>
                  <a:pt x="552261" y="72428"/>
                </a:lnTo>
                <a:lnTo>
                  <a:pt x="588475" y="54321"/>
                </a:lnTo>
                <a:lnTo>
                  <a:pt x="651849" y="54321"/>
                </a:lnTo>
                <a:lnTo>
                  <a:pt x="669956" y="63374"/>
                </a:lnTo>
                <a:lnTo>
                  <a:pt x="715223" y="36214"/>
                </a:lnTo>
                <a:lnTo>
                  <a:pt x="769544" y="36214"/>
                </a:lnTo>
                <a:lnTo>
                  <a:pt x="796705" y="90535"/>
                </a:lnTo>
                <a:lnTo>
                  <a:pt x="905346" y="126749"/>
                </a:lnTo>
                <a:lnTo>
                  <a:pt x="932507" y="72428"/>
                </a:lnTo>
                <a:lnTo>
                  <a:pt x="950613" y="18107"/>
                </a:lnTo>
                <a:lnTo>
                  <a:pt x="995881" y="0"/>
                </a:lnTo>
                <a:lnTo>
                  <a:pt x="1041148" y="45267"/>
                </a:lnTo>
                <a:lnTo>
                  <a:pt x="1041148" y="90535"/>
                </a:lnTo>
                <a:lnTo>
                  <a:pt x="1104522" y="135802"/>
                </a:lnTo>
                <a:lnTo>
                  <a:pt x="1104522" y="135802"/>
                </a:lnTo>
                <a:lnTo>
                  <a:pt x="1167897" y="36214"/>
                </a:lnTo>
                <a:lnTo>
                  <a:pt x="1240324" y="27161"/>
                </a:lnTo>
                <a:lnTo>
                  <a:pt x="1249378" y="108642"/>
                </a:lnTo>
                <a:lnTo>
                  <a:pt x="1222217" y="208230"/>
                </a:lnTo>
                <a:lnTo>
                  <a:pt x="1204110" y="235390"/>
                </a:lnTo>
                <a:lnTo>
                  <a:pt x="1158843" y="353085"/>
                </a:lnTo>
                <a:lnTo>
                  <a:pt x="1204110" y="380246"/>
                </a:lnTo>
                <a:lnTo>
                  <a:pt x="1186004" y="470780"/>
                </a:lnTo>
                <a:lnTo>
                  <a:pt x="1176950" y="552262"/>
                </a:lnTo>
                <a:lnTo>
                  <a:pt x="1131683" y="606582"/>
                </a:lnTo>
                <a:lnTo>
                  <a:pt x="1059255" y="543208"/>
                </a:lnTo>
                <a:lnTo>
                  <a:pt x="1013988" y="479834"/>
                </a:lnTo>
                <a:lnTo>
                  <a:pt x="959667" y="479834"/>
                </a:lnTo>
                <a:lnTo>
                  <a:pt x="905346" y="525101"/>
                </a:lnTo>
                <a:lnTo>
                  <a:pt x="887239" y="579422"/>
                </a:lnTo>
                <a:lnTo>
                  <a:pt x="914400" y="660903"/>
                </a:lnTo>
                <a:lnTo>
                  <a:pt x="923453" y="697117"/>
                </a:lnTo>
                <a:lnTo>
                  <a:pt x="851025" y="742384"/>
                </a:lnTo>
                <a:lnTo>
                  <a:pt x="760491" y="796705"/>
                </a:lnTo>
                <a:lnTo>
                  <a:pt x="760491" y="796705"/>
                </a:lnTo>
                <a:lnTo>
                  <a:pt x="860079" y="860079"/>
                </a:lnTo>
                <a:lnTo>
                  <a:pt x="860079" y="860079"/>
                </a:lnTo>
                <a:lnTo>
                  <a:pt x="905346" y="986828"/>
                </a:lnTo>
                <a:lnTo>
                  <a:pt x="841972" y="1086416"/>
                </a:lnTo>
                <a:lnTo>
                  <a:pt x="841972" y="1167897"/>
                </a:lnTo>
                <a:lnTo>
                  <a:pt x="841972" y="1231271"/>
                </a:lnTo>
                <a:lnTo>
                  <a:pt x="914400" y="1285592"/>
                </a:lnTo>
                <a:lnTo>
                  <a:pt x="959667" y="1339913"/>
                </a:lnTo>
                <a:lnTo>
                  <a:pt x="1023041" y="1339913"/>
                </a:lnTo>
                <a:lnTo>
                  <a:pt x="1077362" y="1348967"/>
                </a:lnTo>
                <a:lnTo>
                  <a:pt x="1104522" y="1412341"/>
                </a:lnTo>
                <a:lnTo>
                  <a:pt x="1131683" y="1502875"/>
                </a:lnTo>
                <a:lnTo>
                  <a:pt x="1113576" y="1575303"/>
                </a:lnTo>
                <a:lnTo>
                  <a:pt x="1059255" y="1611517"/>
                </a:lnTo>
                <a:lnTo>
                  <a:pt x="1032095" y="1674891"/>
                </a:lnTo>
                <a:lnTo>
                  <a:pt x="1050202" y="1756372"/>
                </a:lnTo>
                <a:lnTo>
                  <a:pt x="1095469" y="1801640"/>
                </a:lnTo>
                <a:lnTo>
                  <a:pt x="1095469" y="1801640"/>
                </a:lnTo>
                <a:lnTo>
                  <a:pt x="1140736" y="1919335"/>
                </a:lnTo>
                <a:lnTo>
                  <a:pt x="1140736" y="1955549"/>
                </a:lnTo>
                <a:lnTo>
                  <a:pt x="1249378" y="1937442"/>
                </a:lnTo>
                <a:lnTo>
                  <a:pt x="1303699" y="1991763"/>
                </a:lnTo>
                <a:lnTo>
                  <a:pt x="1367073" y="2046083"/>
                </a:lnTo>
                <a:lnTo>
                  <a:pt x="1376126" y="2118511"/>
                </a:lnTo>
                <a:lnTo>
                  <a:pt x="1376126" y="2254313"/>
                </a:lnTo>
                <a:lnTo>
                  <a:pt x="1358019" y="2335794"/>
                </a:lnTo>
                <a:lnTo>
                  <a:pt x="1421394" y="2344848"/>
                </a:lnTo>
                <a:lnTo>
                  <a:pt x="1448554" y="2308634"/>
                </a:lnTo>
                <a:lnTo>
                  <a:pt x="1403287" y="2199992"/>
                </a:lnTo>
                <a:lnTo>
                  <a:pt x="1430447" y="2163778"/>
                </a:lnTo>
                <a:lnTo>
                  <a:pt x="1457608" y="2018923"/>
                </a:lnTo>
                <a:lnTo>
                  <a:pt x="1493821" y="1973656"/>
                </a:lnTo>
                <a:lnTo>
                  <a:pt x="1593410" y="1955549"/>
                </a:lnTo>
                <a:lnTo>
                  <a:pt x="1683944" y="1982709"/>
                </a:lnTo>
                <a:lnTo>
                  <a:pt x="1747318" y="2046083"/>
                </a:lnTo>
                <a:lnTo>
                  <a:pt x="1792586" y="2109458"/>
                </a:lnTo>
                <a:lnTo>
                  <a:pt x="1828800" y="2199992"/>
                </a:lnTo>
                <a:lnTo>
                  <a:pt x="1937441" y="2218099"/>
                </a:lnTo>
                <a:lnTo>
                  <a:pt x="2027976" y="2272420"/>
                </a:lnTo>
                <a:lnTo>
                  <a:pt x="2018922" y="2344848"/>
                </a:lnTo>
                <a:lnTo>
                  <a:pt x="2082297" y="2444436"/>
                </a:lnTo>
                <a:lnTo>
                  <a:pt x="2172831" y="2534970"/>
                </a:lnTo>
                <a:lnTo>
                  <a:pt x="2218099" y="2634559"/>
                </a:lnTo>
                <a:lnTo>
                  <a:pt x="2218099" y="2716040"/>
                </a:lnTo>
                <a:lnTo>
                  <a:pt x="2190938" y="2743200"/>
                </a:lnTo>
                <a:lnTo>
                  <a:pt x="2272419" y="2806574"/>
                </a:lnTo>
                <a:lnTo>
                  <a:pt x="2344847" y="2851842"/>
                </a:lnTo>
                <a:lnTo>
                  <a:pt x="2372008" y="2924269"/>
                </a:lnTo>
                <a:lnTo>
                  <a:pt x="2372008" y="2969537"/>
                </a:lnTo>
                <a:lnTo>
                  <a:pt x="2426328" y="3005751"/>
                </a:lnTo>
                <a:lnTo>
                  <a:pt x="2507810" y="3060071"/>
                </a:lnTo>
                <a:lnTo>
                  <a:pt x="2498756" y="3213980"/>
                </a:lnTo>
                <a:lnTo>
                  <a:pt x="2498756" y="3313568"/>
                </a:lnTo>
                <a:lnTo>
                  <a:pt x="2480649" y="3404103"/>
                </a:lnTo>
                <a:lnTo>
                  <a:pt x="2471596" y="3440317"/>
                </a:lnTo>
                <a:lnTo>
                  <a:pt x="2562130" y="3503691"/>
                </a:lnTo>
                <a:lnTo>
                  <a:pt x="2697932" y="3539905"/>
                </a:lnTo>
                <a:lnTo>
                  <a:pt x="2734146" y="3603279"/>
                </a:lnTo>
                <a:lnTo>
                  <a:pt x="2743200" y="3684761"/>
                </a:lnTo>
                <a:lnTo>
                  <a:pt x="2534970" y="4372824"/>
                </a:lnTo>
                <a:lnTo>
                  <a:pt x="869132" y="5748951"/>
                </a:lnTo>
                <a:lnTo>
                  <a:pt x="688063" y="5730844"/>
                </a:lnTo>
                <a:close/>
              </a:path>
            </a:pathLst>
          </a:custGeom>
          <a:gradFill>
            <a:gsLst>
              <a:gs pos="0">
                <a:schemeClr val="dk1">
                  <a:tint val="50000"/>
                  <a:satMod val="300000"/>
                  <a:alpha val="68000"/>
                </a:schemeClr>
              </a:gs>
              <a:gs pos="8000">
                <a:schemeClr val="dk1">
                  <a:tint val="37000"/>
                  <a:satMod val="300000"/>
                  <a:alpha val="39000"/>
                </a:schemeClr>
              </a:gs>
              <a:gs pos="100000">
                <a:schemeClr val="accent2">
                  <a:lumMod val="75000"/>
                </a:schemeClr>
              </a:gs>
            </a:gsLst>
            <a:lin ang="16200000" scaled="1"/>
          </a:gradFill>
          <a:ln w="9525" cap="flat" cmpd="sng" algn="ctr">
            <a:noFill/>
            <a:prstDash val="solid"/>
            <a:round/>
            <a:headEnd type="none" w="med" len="med"/>
            <a:tailEnd type="none" w="med" len="med"/>
          </a:ln>
          <a:effectLst/>
        </p:spPr>
        <p:txBody>
          <a:bodyPr vert="horz" wrap="square" lIns="91159" tIns="45580" rIns="91159" bIns="45580" numCol="1" rtlCol="0" anchor="t" anchorCtr="0" compatLnSpc="1">
            <a:prstTxWarp prst="textNoShape">
              <a:avLst/>
            </a:prstTxWarp>
          </a:bodyPr>
          <a:lstStyle/>
          <a:p>
            <a:pPr eaLnBrk="0" hangingPunct="0"/>
            <a:endParaRPr lang="en-US" sz="2162">
              <a:latin typeface="Arial" pitchFamily="-105" charset="0"/>
            </a:endParaRPr>
          </a:p>
        </p:txBody>
      </p:sp>
      <p:sp>
        <p:nvSpPr>
          <p:cNvPr id="104" name="Freeform 103"/>
          <p:cNvSpPr/>
          <p:nvPr/>
        </p:nvSpPr>
        <p:spPr bwMode="auto">
          <a:xfrm>
            <a:off x="2369636" y="1571884"/>
            <a:ext cx="6769568" cy="5271236"/>
          </a:xfrm>
          <a:custGeom>
            <a:avLst/>
            <a:gdLst>
              <a:gd name="connsiteX0" fmla="*/ 0 w 6790099"/>
              <a:gd name="connsiteY0" fmla="*/ 5287223 h 5287223"/>
              <a:gd name="connsiteX1" fmla="*/ 72428 w 6790099"/>
              <a:gd name="connsiteY1" fmla="*/ 5106154 h 5287223"/>
              <a:gd name="connsiteX2" fmla="*/ 63375 w 6790099"/>
              <a:gd name="connsiteY2" fmla="*/ 5015619 h 5287223"/>
              <a:gd name="connsiteX3" fmla="*/ 470781 w 6790099"/>
              <a:gd name="connsiteY3" fmla="*/ 4707801 h 5287223"/>
              <a:gd name="connsiteX4" fmla="*/ 380246 w 6790099"/>
              <a:gd name="connsiteY4" fmla="*/ 4481465 h 5287223"/>
              <a:gd name="connsiteX5" fmla="*/ 434567 w 6790099"/>
              <a:gd name="connsiteY5" fmla="*/ 4200807 h 5287223"/>
              <a:gd name="connsiteX6" fmla="*/ 552262 w 6790099"/>
              <a:gd name="connsiteY6" fmla="*/ 4074059 h 5287223"/>
              <a:gd name="connsiteX7" fmla="*/ 760492 w 6790099"/>
              <a:gd name="connsiteY7" fmla="*/ 4092166 h 5287223"/>
              <a:gd name="connsiteX8" fmla="*/ 832919 w 6790099"/>
              <a:gd name="connsiteY8" fmla="*/ 4173647 h 5287223"/>
              <a:gd name="connsiteX9" fmla="*/ 1050202 w 6790099"/>
              <a:gd name="connsiteY9" fmla="*/ 4046899 h 5287223"/>
              <a:gd name="connsiteX10" fmla="*/ 1095470 w 6790099"/>
              <a:gd name="connsiteY10" fmla="*/ 3784348 h 5287223"/>
              <a:gd name="connsiteX11" fmla="*/ 1176951 w 6790099"/>
              <a:gd name="connsiteY11" fmla="*/ 3521798 h 5287223"/>
              <a:gd name="connsiteX12" fmla="*/ 1249379 w 6790099"/>
              <a:gd name="connsiteY12" fmla="*/ 3449370 h 5287223"/>
              <a:gd name="connsiteX13" fmla="*/ 1412341 w 6790099"/>
              <a:gd name="connsiteY13" fmla="*/ 3422209 h 5287223"/>
              <a:gd name="connsiteX14" fmla="*/ 1520983 w 6790099"/>
              <a:gd name="connsiteY14" fmla="*/ 3494637 h 5287223"/>
              <a:gd name="connsiteX15" fmla="*/ 1484769 w 6790099"/>
              <a:gd name="connsiteY15" fmla="*/ 3277354 h 5287223"/>
              <a:gd name="connsiteX16" fmla="*/ 1584357 w 6790099"/>
              <a:gd name="connsiteY16" fmla="*/ 2860895 h 5287223"/>
              <a:gd name="connsiteX17" fmla="*/ 1747319 w 6790099"/>
              <a:gd name="connsiteY17" fmla="*/ 2706986 h 5287223"/>
              <a:gd name="connsiteX18" fmla="*/ 1720159 w 6790099"/>
              <a:gd name="connsiteY18" fmla="*/ 2471596 h 5287223"/>
              <a:gd name="connsiteX19" fmla="*/ 1720159 w 6790099"/>
              <a:gd name="connsiteY19" fmla="*/ 2335794 h 5287223"/>
              <a:gd name="connsiteX20" fmla="*/ 1548143 w 6790099"/>
              <a:gd name="connsiteY20" fmla="*/ 2190938 h 5287223"/>
              <a:gd name="connsiteX21" fmla="*/ 1502876 w 6790099"/>
              <a:gd name="connsiteY21" fmla="*/ 2172831 h 5287223"/>
              <a:gd name="connsiteX22" fmla="*/ 1430448 w 6790099"/>
              <a:gd name="connsiteY22" fmla="*/ 2055136 h 5287223"/>
              <a:gd name="connsiteX23" fmla="*/ 1321806 w 6790099"/>
              <a:gd name="connsiteY23" fmla="*/ 1964601 h 5287223"/>
              <a:gd name="connsiteX24" fmla="*/ 1358020 w 6790099"/>
              <a:gd name="connsiteY24" fmla="*/ 1801639 h 5287223"/>
              <a:gd name="connsiteX25" fmla="*/ 1339913 w 6790099"/>
              <a:gd name="connsiteY25" fmla="*/ 1593409 h 5287223"/>
              <a:gd name="connsiteX26" fmla="*/ 1176951 w 6790099"/>
              <a:gd name="connsiteY26" fmla="*/ 1530035 h 5287223"/>
              <a:gd name="connsiteX27" fmla="*/ 1095470 w 6790099"/>
              <a:gd name="connsiteY27" fmla="*/ 1566249 h 5287223"/>
              <a:gd name="connsiteX28" fmla="*/ 995882 w 6790099"/>
              <a:gd name="connsiteY28" fmla="*/ 1493821 h 5287223"/>
              <a:gd name="connsiteX29" fmla="*/ 878187 w 6790099"/>
              <a:gd name="connsiteY29" fmla="*/ 1484768 h 5287223"/>
              <a:gd name="connsiteX30" fmla="*/ 787652 w 6790099"/>
              <a:gd name="connsiteY30" fmla="*/ 1620570 h 5287223"/>
              <a:gd name="connsiteX31" fmla="*/ 778598 w 6790099"/>
              <a:gd name="connsiteY31" fmla="*/ 1810693 h 5287223"/>
              <a:gd name="connsiteX32" fmla="*/ 778598 w 6790099"/>
              <a:gd name="connsiteY32" fmla="*/ 1865013 h 5287223"/>
              <a:gd name="connsiteX33" fmla="*/ 624690 w 6790099"/>
              <a:gd name="connsiteY33" fmla="*/ 1991762 h 5287223"/>
              <a:gd name="connsiteX34" fmla="*/ 606583 w 6790099"/>
              <a:gd name="connsiteY34" fmla="*/ 1792586 h 5287223"/>
              <a:gd name="connsiteX35" fmla="*/ 561315 w 6790099"/>
              <a:gd name="connsiteY35" fmla="*/ 1466661 h 5287223"/>
              <a:gd name="connsiteX36" fmla="*/ 525101 w 6790099"/>
              <a:gd name="connsiteY36" fmla="*/ 1430447 h 5287223"/>
              <a:gd name="connsiteX37" fmla="*/ 606583 w 6790099"/>
              <a:gd name="connsiteY37" fmla="*/ 1321805 h 5287223"/>
              <a:gd name="connsiteX38" fmla="*/ 697117 w 6790099"/>
              <a:gd name="connsiteY38" fmla="*/ 1267485 h 5287223"/>
              <a:gd name="connsiteX39" fmla="*/ 660903 w 6790099"/>
              <a:gd name="connsiteY39" fmla="*/ 1086415 h 5287223"/>
              <a:gd name="connsiteX40" fmla="*/ 679010 w 6790099"/>
              <a:gd name="connsiteY40" fmla="*/ 995881 h 5287223"/>
              <a:gd name="connsiteX41" fmla="*/ 742385 w 6790099"/>
              <a:gd name="connsiteY41" fmla="*/ 968720 h 5287223"/>
              <a:gd name="connsiteX42" fmla="*/ 715224 w 6790099"/>
              <a:gd name="connsiteY42" fmla="*/ 932506 h 5287223"/>
              <a:gd name="connsiteX43" fmla="*/ 679010 w 6790099"/>
              <a:gd name="connsiteY43" fmla="*/ 841972 h 5287223"/>
              <a:gd name="connsiteX44" fmla="*/ 642796 w 6790099"/>
              <a:gd name="connsiteY44" fmla="*/ 733330 h 5287223"/>
              <a:gd name="connsiteX45" fmla="*/ 579422 w 6790099"/>
              <a:gd name="connsiteY45" fmla="*/ 715223 h 5287223"/>
              <a:gd name="connsiteX46" fmla="*/ 479834 w 6790099"/>
              <a:gd name="connsiteY46" fmla="*/ 760491 h 5287223"/>
              <a:gd name="connsiteX47" fmla="*/ 425513 w 6790099"/>
              <a:gd name="connsiteY47" fmla="*/ 679009 h 5287223"/>
              <a:gd name="connsiteX48" fmla="*/ 334979 w 6790099"/>
              <a:gd name="connsiteY48" fmla="*/ 651849 h 5287223"/>
              <a:gd name="connsiteX49" fmla="*/ 334979 w 6790099"/>
              <a:gd name="connsiteY49" fmla="*/ 651849 h 5287223"/>
              <a:gd name="connsiteX50" fmla="*/ 235391 w 6790099"/>
              <a:gd name="connsiteY50" fmla="*/ 697116 h 5287223"/>
              <a:gd name="connsiteX51" fmla="*/ 181070 w 6790099"/>
              <a:gd name="connsiteY51" fmla="*/ 651849 h 5287223"/>
              <a:gd name="connsiteX52" fmla="*/ 190123 w 6790099"/>
              <a:gd name="connsiteY52" fmla="*/ 506994 h 5287223"/>
              <a:gd name="connsiteX53" fmla="*/ 181070 w 6790099"/>
              <a:gd name="connsiteY53" fmla="*/ 434566 h 5287223"/>
              <a:gd name="connsiteX54" fmla="*/ 181070 w 6790099"/>
              <a:gd name="connsiteY54" fmla="*/ 434566 h 5287223"/>
              <a:gd name="connsiteX55" fmla="*/ 90535 w 6790099"/>
              <a:gd name="connsiteY55" fmla="*/ 316871 h 5287223"/>
              <a:gd name="connsiteX56" fmla="*/ 54321 w 6790099"/>
              <a:gd name="connsiteY56" fmla="*/ 235390 h 5287223"/>
              <a:gd name="connsiteX57" fmla="*/ 18107 w 6790099"/>
              <a:gd name="connsiteY57" fmla="*/ 153908 h 5287223"/>
              <a:gd name="connsiteX58" fmla="*/ 9054 w 6790099"/>
              <a:gd name="connsiteY58" fmla="*/ 72427 h 5287223"/>
              <a:gd name="connsiteX59" fmla="*/ 9054 w 6790099"/>
              <a:gd name="connsiteY59" fmla="*/ 18106 h 5287223"/>
              <a:gd name="connsiteX60" fmla="*/ 63375 w 6790099"/>
              <a:gd name="connsiteY60" fmla="*/ 0 h 5287223"/>
              <a:gd name="connsiteX61" fmla="*/ 135802 w 6790099"/>
              <a:gd name="connsiteY61" fmla="*/ 72427 h 5287223"/>
              <a:gd name="connsiteX62" fmla="*/ 253497 w 6790099"/>
              <a:gd name="connsiteY62" fmla="*/ 99588 h 5287223"/>
              <a:gd name="connsiteX63" fmla="*/ 271604 w 6790099"/>
              <a:gd name="connsiteY63" fmla="*/ 181069 h 5287223"/>
              <a:gd name="connsiteX64" fmla="*/ 289711 w 6790099"/>
              <a:gd name="connsiteY64" fmla="*/ 280657 h 5287223"/>
              <a:gd name="connsiteX65" fmla="*/ 325925 w 6790099"/>
              <a:gd name="connsiteY65" fmla="*/ 307817 h 5287223"/>
              <a:gd name="connsiteX66" fmla="*/ 325925 w 6790099"/>
              <a:gd name="connsiteY66" fmla="*/ 208229 h 5287223"/>
              <a:gd name="connsiteX67" fmla="*/ 380246 w 6790099"/>
              <a:gd name="connsiteY67" fmla="*/ 162962 h 5287223"/>
              <a:gd name="connsiteX68" fmla="*/ 452674 w 6790099"/>
              <a:gd name="connsiteY68" fmla="*/ 226336 h 5287223"/>
              <a:gd name="connsiteX69" fmla="*/ 479834 w 6790099"/>
              <a:gd name="connsiteY69" fmla="*/ 181069 h 5287223"/>
              <a:gd name="connsiteX70" fmla="*/ 525101 w 6790099"/>
              <a:gd name="connsiteY70" fmla="*/ 117695 h 5287223"/>
              <a:gd name="connsiteX71" fmla="*/ 606583 w 6790099"/>
              <a:gd name="connsiteY71" fmla="*/ 153908 h 5287223"/>
              <a:gd name="connsiteX72" fmla="*/ 615636 w 6790099"/>
              <a:gd name="connsiteY72" fmla="*/ 244443 h 5287223"/>
              <a:gd name="connsiteX73" fmla="*/ 688064 w 6790099"/>
              <a:gd name="connsiteY73" fmla="*/ 298764 h 5287223"/>
              <a:gd name="connsiteX74" fmla="*/ 760492 w 6790099"/>
              <a:gd name="connsiteY74" fmla="*/ 407405 h 5287223"/>
              <a:gd name="connsiteX75" fmla="*/ 841973 w 6790099"/>
              <a:gd name="connsiteY75" fmla="*/ 516047 h 5287223"/>
              <a:gd name="connsiteX76" fmla="*/ 878187 w 6790099"/>
              <a:gd name="connsiteY76" fmla="*/ 344031 h 5287223"/>
              <a:gd name="connsiteX77" fmla="*/ 986828 w 6790099"/>
              <a:gd name="connsiteY77" fmla="*/ 316871 h 5287223"/>
              <a:gd name="connsiteX78" fmla="*/ 1068309 w 6790099"/>
              <a:gd name="connsiteY78" fmla="*/ 389299 h 5287223"/>
              <a:gd name="connsiteX79" fmla="*/ 1086416 w 6790099"/>
              <a:gd name="connsiteY79" fmla="*/ 443619 h 5287223"/>
              <a:gd name="connsiteX80" fmla="*/ 1176951 w 6790099"/>
              <a:gd name="connsiteY80" fmla="*/ 443619 h 5287223"/>
              <a:gd name="connsiteX81" fmla="*/ 1222218 w 6790099"/>
              <a:gd name="connsiteY81" fmla="*/ 506994 h 5287223"/>
              <a:gd name="connsiteX82" fmla="*/ 1258432 w 6790099"/>
              <a:gd name="connsiteY82" fmla="*/ 597528 h 5287223"/>
              <a:gd name="connsiteX83" fmla="*/ 1339913 w 6790099"/>
              <a:gd name="connsiteY83" fmla="*/ 597528 h 5287223"/>
              <a:gd name="connsiteX84" fmla="*/ 1321806 w 6790099"/>
              <a:gd name="connsiteY84" fmla="*/ 452673 h 5287223"/>
              <a:gd name="connsiteX85" fmla="*/ 1303699 w 6790099"/>
              <a:gd name="connsiteY85" fmla="*/ 434566 h 5287223"/>
              <a:gd name="connsiteX86" fmla="*/ 1394234 w 6790099"/>
              <a:gd name="connsiteY86" fmla="*/ 371192 h 5287223"/>
              <a:gd name="connsiteX87" fmla="*/ 1511929 w 6790099"/>
              <a:gd name="connsiteY87" fmla="*/ 416459 h 5287223"/>
              <a:gd name="connsiteX88" fmla="*/ 1530036 w 6790099"/>
              <a:gd name="connsiteY88" fmla="*/ 561314 h 5287223"/>
              <a:gd name="connsiteX89" fmla="*/ 1638678 w 6790099"/>
              <a:gd name="connsiteY89" fmla="*/ 579421 h 5287223"/>
              <a:gd name="connsiteX90" fmla="*/ 1692998 w 6790099"/>
              <a:gd name="connsiteY90" fmla="*/ 633742 h 5287223"/>
              <a:gd name="connsiteX91" fmla="*/ 1729212 w 6790099"/>
              <a:gd name="connsiteY91" fmla="*/ 760491 h 5287223"/>
              <a:gd name="connsiteX92" fmla="*/ 1774480 w 6790099"/>
              <a:gd name="connsiteY92" fmla="*/ 796704 h 5287223"/>
              <a:gd name="connsiteX93" fmla="*/ 1874068 w 6790099"/>
              <a:gd name="connsiteY93" fmla="*/ 832918 h 5287223"/>
              <a:gd name="connsiteX94" fmla="*/ 1946496 w 6790099"/>
              <a:gd name="connsiteY94" fmla="*/ 860079 h 5287223"/>
              <a:gd name="connsiteX95" fmla="*/ 2027977 w 6790099"/>
              <a:gd name="connsiteY95" fmla="*/ 860079 h 5287223"/>
              <a:gd name="connsiteX96" fmla="*/ 2027977 w 6790099"/>
              <a:gd name="connsiteY96" fmla="*/ 860079 h 5287223"/>
              <a:gd name="connsiteX97" fmla="*/ 2027977 w 6790099"/>
              <a:gd name="connsiteY97" fmla="*/ 688063 h 5287223"/>
              <a:gd name="connsiteX98" fmla="*/ 2055137 w 6790099"/>
              <a:gd name="connsiteY98" fmla="*/ 651849 h 5287223"/>
              <a:gd name="connsiteX99" fmla="*/ 2091351 w 6790099"/>
              <a:gd name="connsiteY99" fmla="*/ 597528 h 5287223"/>
              <a:gd name="connsiteX100" fmla="*/ 2218099 w 6790099"/>
              <a:gd name="connsiteY100" fmla="*/ 597528 h 5287223"/>
              <a:gd name="connsiteX101" fmla="*/ 2254313 w 6790099"/>
              <a:gd name="connsiteY101" fmla="*/ 733330 h 5287223"/>
              <a:gd name="connsiteX102" fmla="*/ 2245260 w 6790099"/>
              <a:gd name="connsiteY102" fmla="*/ 851025 h 5287223"/>
              <a:gd name="connsiteX103" fmla="*/ 2326741 w 6790099"/>
              <a:gd name="connsiteY103" fmla="*/ 932506 h 5287223"/>
              <a:gd name="connsiteX104" fmla="*/ 2390115 w 6790099"/>
              <a:gd name="connsiteY104" fmla="*/ 1032095 h 5287223"/>
              <a:gd name="connsiteX105" fmla="*/ 2489703 w 6790099"/>
              <a:gd name="connsiteY105" fmla="*/ 1077362 h 5287223"/>
              <a:gd name="connsiteX106" fmla="*/ 2525917 w 6790099"/>
              <a:gd name="connsiteY106" fmla="*/ 1122629 h 5287223"/>
              <a:gd name="connsiteX107" fmla="*/ 2534971 w 6790099"/>
              <a:gd name="connsiteY107" fmla="*/ 1267485 h 5287223"/>
              <a:gd name="connsiteX108" fmla="*/ 2534971 w 6790099"/>
              <a:gd name="connsiteY108" fmla="*/ 1267485 h 5287223"/>
              <a:gd name="connsiteX109" fmla="*/ 2643612 w 6790099"/>
              <a:gd name="connsiteY109" fmla="*/ 1294645 h 5287223"/>
              <a:gd name="connsiteX110" fmla="*/ 2697933 w 6790099"/>
              <a:gd name="connsiteY110" fmla="*/ 1276538 h 5287223"/>
              <a:gd name="connsiteX111" fmla="*/ 2697933 w 6790099"/>
              <a:gd name="connsiteY111" fmla="*/ 1140736 h 5287223"/>
              <a:gd name="connsiteX112" fmla="*/ 2743200 w 6790099"/>
              <a:gd name="connsiteY112" fmla="*/ 1068308 h 5287223"/>
              <a:gd name="connsiteX113" fmla="*/ 2879002 w 6790099"/>
              <a:gd name="connsiteY113" fmla="*/ 1068308 h 5287223"/>
              <a:gd name="connsiteX114" fmla="*/ 2960484 w 6790099"/>
              <a:gd name="connsiteY114" fmla="*/ 1186003 h 5287223"/>
              <a:gd name="connsiteX115" fmla="*/ 2960484 w 6790099"/>
              <a:gd name="connsiteY115" fmla="*/ 1258431 h 5287223"/>
              <a:gd name="connsiteX116" fmla="*/ 2969537 w 6790099"/>
              <a:gd name="connsiteY116" fmla="*/ 1367073 h 5287223"/>
              <a:gd name="connsiteX117" fmla="*/ 3087232 w 6790099"/>
              <a:gd name="connsiteY117" fmla="*/ 1412340 h 5287223"/>
              <a:gd name="connsiteX118" fmla="*/ 3168713 w 6790099"/>
              <a:gd name="connsiteY118" fmla="*/ 1457607 h 5287223"/>
              <a:gd name="connsiteX119" fmla="*/ 3168713 w 6790099"/>
              <a:gd name="connsiteY119" fmla="*/ 1457607 h 5287223"/>
              <a:gd name="connsiteX120" fmla="*/ 3322622 w 6790099"/>
              <a:gd name="connsiteY120" fmla="*/ 1484768 h 5287223"/>
              <a:gd name="connsiteX121" fmla="*/ 3385996 w 6790099"/>
              <a:gd name="connsiteY121" fmla="*/ 1584356 h 5287223"/>
              <a:gd name="connsiteX122" fmla="*/ 3385996 w 6790099"/>
              <a:gd name="connsiteY122" fmla="*/ 1683944 h 5287223"/>
              <a:gd name="connsiteX123" fmla="*/ 3503692 w 6790099"/>
              <a:gd name="connsiteY123" fmla="*/ 1747318 h 5287223"/>
              <a:gd name="connsiteX124" fmla="*/ 3431264 w 6790099"/>
              <a:gd name="connsiteY124" fmla="*/ 1575302 h 5287223"/>
              <a:gd name="connsiteX125" fmla="*/ 3476531 w 6790099"/>
              <a:gd name="connsiteY125" fmla="*/ 1466661 h 5287223"/>
              <a:gd name="connsiteX126" fmla="*/ 3576119 w 6790099"/>
              <a:gd name="connsiteY126" fmla="*/ 1421394 h 5287223"/>
              <a:gd name="connsiteX127" fmla="*/ 3702868 w 6790099"/>
              <a:gd name="connsiteY127" fmla="*/ 1466661 h 5287223"/>
              <a:gd name="connsiteX128" fmla="*/ 3757189 w 6790099"/>
              <a:gd name="connsiteY128" fmla="*/ 1557196 h 5287223"/>
              <a:gd name="connsiteX129" fmla="*/ 3757189 w 6790099"/>
              <a:gd name="connsiteY129" fmla="*/ 1647730 h 5287223"/>
              <a:gd name="connsiteX130" fmla="*/ 3802456 w 6790099"/>
              <a:gd name="connsiteY130" fmla="*/ 1720158 h 5287223"/>
              <a:gd name="connsiteX131" fmla="*/ 3902044 w 6790099"/>
              <a:gd name="connsiteY131" fmla="*/ 1774479 h 5287223"/>
              <a:gd name="connsiteX132" fmla="*/ 3892991 w 6790099"/>
              <a:gd name="connsiteY132" fmla="*/ 1602463 h 5287223"/>
              <a:gd name="connsiteX133" fmla="*/ 3892991 w 6790099"/>
              <a:gd name="connsiteY133" fmla="*/ 1466661 h 5287223"/>
              <a:gd name="connsiteX134" fmla="*/ 3892991 w 6790099"/>
              <a:gd name="connsiteY134" fmla="*/ 1466661 h 5287223"/>
              <a:gd name="connsiteX135" fmla="*/ 3983525 w 6790099"/>
              <a:gd name="connsiteY135" fmla="*/ 1403287 h 5287223"/>
              <a:gd name="connsiteX136" fmla="*/ 4110274 w 6790099"/>
              <a:gd name="connsiteY136" fmla="*/ 1475714 h 5287223"/>
              <a:gd name="connsiteX137" fmla="*/ 4200808 w 6790099"/>
              <a:gd name="connsiteY137" fmla="*/ 1593409 h 5287223"/>
              <a:gd name="connsiteX138" fmla="*/ 4200808 w 6790099"/>
              <a:gd name="connsiteY138" fmla="*/ 1656784 h 5287223"/>
              <a:gd name="connsiteX139" fmla="*/ 4200808 w 6790099"/>
              <a:gd name="connsiteY139" fmla="*/ 1792586 h 5287223"/>
              <a:gd name="connsiteX140" fmla="*/ 4300396 w 6790099"/>
              <a:gd name="connsiteY140" fmla="*/ 1846906 h 5287223"/>
              <a:gd name="connsiteX141" fmla="*/ 4345664 w 6790099"/>
              <a:gd name="connsiteY141" fmla="*/ 1783532 h 5287223"/>
              <a:gd name="connsiteX142" fmla="*/ 4345664 w 6790099"/>
              <a:gd name="connsiteY142" fmla="*/ 1783532 h 5287223"/>
              <a:gd name="connsiteX143" fmla="*/ 4454305 w 6790099"/>
              <a:gd name="connsiteY143" fmla="*/ 1647730 h 5287223"/>
              <a:gd name="connsiteX144" fmla="*/ 4572000 w 6790099"/>
              <a:gd name="connsiteY144" fmla="*/ 1692998 h 5287223"/>
              <a:gd name="connsiteX145" fmla="*/ 4635375 w 6790099"/>
              <a:gd name="connsiteY145" fmla="*/ 1783532 h 5287223"/>
              <a:gd name="connsiteX146" fmla="*/ 4653482 w 6790099"/>
              <a:gd name="connsiteY146" fmla="*/ 1901227 h 5287223"/>
              <a:gd name="connsiteX147" fmla="*/ 4707802 w 6790099"/>
              <a:gd name="connsiteY147" fmla="*/ 2055136 h 5287223"/>
              <a:gd name="connsiteX148" fmla="*/ 4816444 w 6790099"/>
              <a:gd name="connsiteY148" fmla="*/ 2082297 h 5287223"/>
              <a:gd name="connsiteX149" fmla="*/ 4834551 w 6790099"/>
              <a:gd name="connsiteY149" fmla="*/ 1964601 h 5287223"/>
              <a:gd name="connsiteX150" fmla="*/ 4879818 w 6790099"/>
              <a:gd name="connsiteY150" fmla="*/ 1892174 h 5287223"/>
              <a:gd name="connsiteX151" fmla="*/ 5015620 w 6790099"/>
              <a:gd name="connsiteY151" fmla="*/ 1837853 h 5287223"/>
              <a:gd name="connsiteX152" fmla="*/ 5133315 w 6790099"/>
              <a:gd name="connsiteY152" fmla="*/ 1846906 h 5287223"/>
              <a:gd name="connsiteX153" fmla="*/ 5241957 w 6790099"/>
              <a:gd name="connsiteY153" fmla="*/ 2055136 h 5287223"/>
              <a:gd name="connsiteX154" fmla="*/ 5386812 w 6790099"/>
              <a:gd name="connsiteY154" fmla="*/ 2236205 h 5287223"/>
              <a:gd name="connsiteX155" fmla="*/ 5531668 w 6790099"/>
              <a:gd name="connsiteY155" fmla="*/ 2335794 h 5287223"/>
              <a:gd name="connsiteX156" fmla="*/ 5585989 w 6790099"/>
              <a:gd name="connsiteY156" fmla="*/ 2426328 h 5287223"/>
              <a:gd name="connsiteX157" fmla="*/ 5585989 w 6790099"/>
              <a:gd name="connsiteY157" fmla="*/ 2553077 h 5287223"/>
              <a:gd name="connsiteX158" fmla="*/ 5558828 w 6790099"/>
              <a:gd name="connsiteY158" fmla="*/ 2634558 h 5287223"/>
              <a:gd name="connsiteX159" fmla="*/ 5549775 w 6790099"/>
              <a:gd name="connsiteY159" fmla="*/ 2670772 h 5287223"/>
              <a:gd name="connsiteX160" fmla="*/ 5703684 w 6790099"/>
              <a:gd name="connsiteY160" fmla="*/ 2688879 h 5287223"/>
              <a:gd name="connsiteX161" fmla="*/ 5703684 w 6790099"/>
              <a:gd name="connsiteY161" fmla="*/ 2534970 h 5287223"/>
              <a:gd name="connsiteX162" fmla="*/ 5721791 w 6790099"/>
              <a:gd name="connsiteY162" fmla="*/ 2372007 h 5287223"/>
              <a:gd name="connsiteX163" fmla="*/ 5902860 w 6790099"/>
              <a:gd name="connsiteY163" fmla="*/ 2308633 h 5287223"/>
              <a:gd name="connsiteX164" fmla="*/ 6047715 w 6790099"/>
              <a:gd name="connsiteY164" fmla="*/ 2399168 h 5287223"/>
              <a:gd name="connsiteX165" fmla="*/ 6120143 w 6790099"/>
              <a:gd name="connsiteY165" fmla="*/ 2643611 h 5287223"/>
              <a:gd name="connsiteX166" fmla="*/ 6138250 w 6790099"/>
              <a:gd name="connsiteY166" fmla="*/ 2743200 h 5287223"/>
              <a:gd name="connsiteX167" fmla="*/ 6237838 w 6790099"/>
              <a:gd name="connsiteY167" fmla="*/ 2833734 h 5287223"/>
              <a:gd name="connsiteX168" fmla="*/ 6301212 w 6790099"/>
              <a:gd name="connsiteY168" fmla="*/ 2906162 h 5287223"/>
              <a:gd name="connsiteX169" fmla="*/ 6391747 w 6790099"/>
              <a:gd name="connsiteY169" fmla="*/ 3105338 h 5287223"/>
              <a:gd name="connsiteX170" fmla="*/ 6409854 w 6790099"/>
              <a:gd name="connsiteY170" fmla="*/ 3195873 h 5287223"/>
              <a:gd name="connsiteX171" fmla="*/ 6446068 w 6790099"/>
              <a:gd name="connsiteY171" fmla="*/ 3313568 h 5287223"/>
              <a:gd name="connsiteX172" fmla="*/ 6482282 w 6790099"/>
              <a:gd name="connsiteY172" fmla="*/ 3349782 h 5287223"/>
              <a:gd name="connsiteX173" fmla="*/ 6545656 w 6790099"/>
              <a:gd name="connsiteY173" fmla="*/ 3259247 h 5287223"/>
              <a:gd name="connsiteX174" fmla="*/ 6545656 w 6790099"/>
              <a:gd name="connsiteY174" fmla="*/ 3114392 h 5287223"/>
              <a:gd name="connsiteX175" fmla="*/ 6599977 w 6790099"/>
              <a:gd name="connsiteY175" fmla="*/ 2969536 h 5287223"/>
              <a:gd name="connsiteX176" fmla="*/ 6672404 w 6790099"/>
              <a:gd name="connsiteY176" fmla="*/ 2879001 h 5287223"/>
              <a:gd name="connsiteX177" fmla="*/ 6771993 w 6790099"/>
              <a:gd name="connsiteY177" fmla="*/ 2879001 h 5287223"/>
              <a:gd name="connsiteX178" fmla="*/ 6790099 w 6790099"/>
              <a:gd name="connsiteY178" fmla="*/ 5287223 h 5287223"/>
              <a:gd name="connsiteX179" fmla="*/ 0 w 6790099"/>
              <a:gd name="connsiteY179" fmla="*/ 5287223 h 5287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6790099" h="5287223">
                <a:moveTo>
                  <a:pt x="0" y="5287223"/>
                </a:moveTo>
                <a:lnTo>
                  <a:pt x="72428" y="5106154"/>
                </a:lnTo>
                <a:lnTo>
                  <a:pt x="63375" y="5015619"/>
                </a:lnTo>
                <a:lnTo>
                  <a:pt x="470781" y="4707801"/>
                </a:lnTo>
                <a:lnTo>
                  <a:pt x="380246" y="4481465"/>
                </a:lnTo>
                <a:lnTo>
                  <a:pt x="434567" y="4200807"/>
                </a:lnTo>
                <a:lnTo>
                  <a:pt x="552262" y="4074059"/>
                </a:lnTo>
                <a:lnTo>
                  <a:pt x="760492" y="4092166"/>
                </a:lnTo>
                <a:lnTo>
                  <a:pt x="832919" y="4173647"/>
                </a:lnTo>
                <a:lnTo>
                  <a:pt x="1050202" y="4046899"/>
                </a:lnTo>
                <a:lnTo>
                  <a:pt x="1095470" y="3784348"/>
                </a:lnTo>
                <a:lnTo>
                  <a:pt x="1176951" y="3521798"/>
                </a:lnTo>
                <a:lnTo>
                  <a:pt x="1249379" y="3449370"/>
                </a:lnTo>
                <a:lnTo>
                  <a:pt x="1412341" y="3422209"/>
                </a:lnTo>
                <a:lnTo>
                  <a:pt x="1520983" y="3494637"/>
                </a:lnTo>
                <a:lnTo>
                  <a:pt x="1484769" y="3277354"/>
                </a:lnTo>
                <a:lnTo>
                  <a:pt x="1584357" y="2860895"/>
                </a:lnTo>
                <a:lnTo>
                  <a:pt x="1747319" y="2706986"/>
                </a:lnTo>
                <a:lnTo>
                  <a:pt x="1720159" y="2471596"/>
                </a:lnTo>
                <a:lnTo>
                  <a:pt x="1720159" y="2335794"/>
                </a:lnTo>
                <a:lnTo>
                  <a:pt x="1548143" y="2190938"/>
                </a:lnTo>
                <a:lnTo>
                  <a:pt x="1502876" y="2172831"/>
                </a:lnTo>
                <a:lnTo>
                  <a:pt x="1430448" y="2055136"/>
                </a:lnTo>
                <a:lnTo>
                  <a:pt x="1321806" y="1964601"/>
                </a:lnTo>
                <a:lnTo>
                  <a:pt x="1358020" y="1801639"/>
                </a:lnTo>
                <a:lnTo>
                  <a:pt x="1339913" y="1593409"/>
                </a:lnTo>
                <a:lnTo>
                  <a:pt x="1176951" y="1530035"/>
                </a:lnTo>
                <a:lnTo>
                  <a:pt x="1095470" y="1566249"/>
                </a:lnTo>
                <a:lnTo>
                  <a:pt x="995882" y="1493821"/>
                </a:lnTo>
                <a:lnTo>
                  <a:pt x="878187" y="1484768"/>
                </a:lnTo>
                <a:lnTo>
                  <a:pt x="787652" y="1620570"/>
                </a:lnTo>
                <a:lnTo>
                  <a:pt x="778598" y="1810693"/>
                </a:lnTo>
                <a:lnTo>
                  <a:pt x="778598" y="1865013"/>
                </a:lnTo>
                <a:lnTo>
                  <a:pt x="624690" y="1991762"/>
                </a:lnTo>
                <a:lnTo>
                  <a:pt x="606583" y="1792586"/>
                </a:lnTo>
                <a:lnTo>
                  <a:pt x="561315" y="1466661"/>
                </a:lnTo>
                <a:lnTo>
                  <a:pt x="525101" y="1430447"/>
                </a:lnTo>
                <a:lnTo>
                  <a:pt x="606583" y="1321805"/>
                </a:lnTo>
                <a:lnTo>
                  <a:pt x="697117" y="1267485"/>
                </a:lnTo>
                <a:lnTo>
                  <a:pt x="660903" y="1086415"/>
                </a:lnTo>
                <a:lnTo>
                  <a:pt x="679010" y="995881"/>
                </a:lnTo>
                <a:lnTo>
                  <a:pt x="742385" y="968720"/>
                </a:lnTo>
                <a:lnTo>
                  <a:pt x="715224" y="932506"/>
                </a:lnTo>
                <a:lnTo>
                  <a:pt x="679010" y="841972"/>
                </a:lnTo>
                <a:lnTo>
                  <a:pt x="642796" y="733330"/>
                </a:lnTo>
                <a:lnTo>
                  <a:pt x="579422" y="715223"/>
                </a:lnTo>
                <a:lnTo>
                  <a:pt x="479834" y="760491"/>
                </a:lnTo>
                <a:lnTo>
                  <a:pt x="425513" y="679009"/>
                </a:lnTo>
                <a:lnTo>
                  <a:pt x="334979" y="651849"/>
                </a:lnTo>
                <a:lnTo>
                  <a:pt x="334979" y="651849"/>
                </a:lnTo>
                <a:lnTo>
                  <a:pt x="235391" y="697116"/>
                </a:lnTo>
                <a:lnTo>
                  <a:pt x="181070" y="651849"/>
                </a:lnTo>
                <a:lnTo>
                  <a:pt x="190123" y="506994"/>
                </a:lnTo>
                <a:lnTo>
                  <a:pt x="181070" y="434566"/>
                </a:lnTo>
                <a:lnTo>
                  <a:pt x="181070" y="434566"/>
                </a:lnTo>
                <a:lnTo>
                  <a:pt x="90535" y="316871"/>
                </a:lnTo>
                <a:lnTo>
                  <a:pt x="54321" y="235390"/>
                </a:lnTo>
                <a:lnTo>
                  <a:pt x="18107" y="153908"/>
                </a:lnTo>
                <a:lnTo>
                  <a:pt x="9054" y="72427"/>
                </a:lnTo>
                <a:lnTo>
                  <a:pt x="9054" y="18106"/>
                </a:lnTo>
                <a:lnTo>
                  <a:pt x="63375" y="0"/>
                </a:lnTo>
                <a:lnTo>
                  <a:pt x="135802" y="72427"/>
                </a:lnTo>
                <a:lnTo>
                  <a:pt x="253497" y="99588"/>
                </a:lnTo>
                <a:lnTo>
                  <a:pt x="271604" y="181069"/>
                </a:lnTo>
                <a:lnTo>
                  <a:pt x="289711" y="280657"/>
                </a:lnTo>
                <a:lnTo>
                  <a:pt x="325925" y="307817"/>
                </a:lnTo>
                <a:lnTo>
                  <a:pt x="325925" y="208229"/>
                </a:lnTo>
                <a:lnTo>
                  <a:pt x="380246" y="162962"/>
                </a:lnTo>
                <a:lnTo>
                  <a:pt x="452674" y="226336"/>
                </a:lnTo>
                <a:lnTo>
                  <a:pt x="479834" y="181069"/>
                </a:lnTo>
                <a:lnTo>
                  <a:pt x="525101" y="117695"/>
                </a:lnTo>
                <a:lnTo>
                  <a:pt x="606583" y="153908"/>
                </a:lnTo>
                <a:lnTo>
                  <a:pt x="615636" y="244443"/>
                </a:lnTo>
                <a:lnTo>
                  <a:pt x="688064" y="298764"/>
                </a:lnTo>
                <a:lnTo>
                  <a:pt x="760492" y="407405"/>
                </a:lnTo>
                <a:lnTo>
                  <a:pt x="841973" y="516047"/>
                </a:lnTo>
                <a:lnTo>
                  <a:pt x="878187" y="344031"/>
                </a:lnTo>
                <a:lnTo>
                  <a:pt x="986828" y="316871"/>
                </a:lnTo>
                <a:lnTo>
                  <a:pt x="1068309" y="389299"/>
                </a:lnTo>
                <a:lnTo>
                  <a:pt x="1086416" y="443619"/>
                </a:lnTo>
                <a:lnTo>
                  <a:pt x="1176951" y="443619"/>
                </a:lnTo>
                <a:lnTo>
                  <a:pt x="1222218" y="506994"/>
                </a:lnTo>
                <a:lnTo>
                  <a:pt x="1258432" y="597528"/>
                </a:lnTo>
                <a:lnTo>
                  <a:pt x="1339913" y="597528"/>
                </a:lnTo>
                <a:lnTo>
                  <a:pt x="1321806" y="452673"/>
                </a:lnTo>
                <a:lnTo>
                  <a:pt x="1303699" y="434566"/>
                </a:lnTo>
                <a:lnTo>
                  <a:pt x="1394234" y="371192"/>
                </a:lnTo>
                <a:lnTo>
                  <a:pt x="1511929" y="416459"/>
                </a:lnTo>
                <a:lnTo>
                  <a:pt x="1530036" y="561314"/>
                </a:lnTo>
                <a:lnTo>
                  <a:pt x="1638678" y="579421"/>
                </a:lnTo>
                <a:lnTo>
                  <a:pt x="1692998" y="633742"/>
                </a:lnTo>
                <a:lnTo>
                  <a:pt x="1729212" y="760491"/>
                </a:lnTo>
                <a:lnTo>
                  <a:pt x="1774480" y="796704"/>
                </a:lnTo>
                <a:lnTo>
                  <a:pt x="1874068" y="832918"/>
                </a:lnTo>
                <a:lnTo>
                  <a:pt x="1946496" y="860079"/>
                </a:lnTo>
                <a:lnTo>
                  <a:pt x="2027977" y="860079"/>
                </a:lnTo>
                <a:lnTo>
                  <a:pt x="2027977" y="860079"/>
                </a:lnTo>
                <a:lnTo>
                  <a:pt x="2027977" y="688063"/>
                </a:lnTo>
                <a:lnTo>
                  <a:pt x="2055137" y="651849"/>
                </a:lnTo>
                <a:lnTo>
                  <a:pt x="2091351" y="597528"/>
                </a:lnTo>
                <a:lnTo>
                  <a:pt x="2218099" y="597528"/>
                </a:lnTo>
                <a:lnTo>
                  <a:pt x="2254313" y="733330"/>
                </a:lnTo>
                <a:lnTo>
                  <a:pt x="2245260" y="851025"/>
                </a:lnTo>
                <a:lnTo>
                  <a:pt x="2326741" y="932506"/>
                </a:lnTo>
                <a:lnTo>
                  <a:pt x="2390115" y="1032095"/>
                </a:lnTo>
                <a:lnTo>
                  <a:pt x="2489703" y="1077362"/>
                </a:lnTo>
                <a:lnTo>
                  <a:pt x="2525917" y="1122629"/>
                </a:lnTo>
                <a:lnTo>
                  <a:pt x="2534971" y="1267485"/>
                </a:lnTo>
                <a:lnTo>
                  <a:pt x="2534971" y="1267485"/>
                </a:lnTo>
                <a:lnTo>
                  <a:pt x="2643612" y="1294645"/>
                </a:lnTo>
                <a:lnTo>
                  <a:pt x="2697933" y="1276538"/>
                </a:lnTo>
                <a:lnTo>
                  <a:pt x="2697933" y="1140736"/>
                </a:lnTo>
                <a:lnTo>
                  <a:pt x="2743200" y="1068308"/>
                </a:lnTo>
                <a:lnTo>
                  <a:pt x="2879002" y="1068308"/>
                </a:lnTo>
                <a:lnTo>
                  <a:pt x="2960484" y="1186003"/>
                </a:lnTo>
                <a:lnTo>
                  <a:pt x="2960484" y="1258431"/>
                </a:lnTo>
                <a:lnTo>
                  <a:pt x="2969537" y="1367073"/>
                </a:lnTo>
                <a:lnTo>
                  <a:pt x="3087232" y="1412340"/>
                </a:lnTo>
                <a:lnTo>
                  <a:pt x="3168713" y="1457607"/>
                </a:lnTo>
                <a:lnTo>
                  <a:pt x="3168713" y="1457607"/>
                </a:lnTo>
                <a:lnTo>
                  <a:pt x="3322622" y="1484768"/>
                </a:lnTo>
                <a:lnTo>
                  <a:pt x="3385996" y="1584356"/>
                </a:lnTo>
                <a:lnTo>
                  <a:pt x="3385996" y="1683944"/>
                </a:lnTo>
                <a:lnTo>
                  <a:pt x="3503692" y="1747318"/>
                </a:lnTo>
                <a:lnTo>
                  <a:pt x="3431264" y="1575302"/>
                </a:lnTo>
                <a:lnTo>
                  <a:pt x="3476531" y="1466661"/>
                </a:lnTo>
                <a:lnTo>
                  <a:pt x="3576119" y="1421394"/>
                </a:lnTo>
                <a:lnTo>
                  <a:pt x="3702868" y="1466661"/>
                </a:lnTo>
                <a:lnTo>
                  <a:pt x="3757189" y="1557196"/>
                </a:lnTo>
                <a:lnTo>
                  <a:pt x="3757189" y="1647730"/>
                </a:lnTo>
                <a:lnTo>
                  <a:pt x="3802456" y="1720158"/>
                </a:lnTo>
                <a:lnTo>
                  <a:pt x="3902044" y="1774479"/>
                </a:lnTo>
                <a:lnTo>
                  <a:pt x="3892991" y="1602463"/>
                </a:lnTo>
                <a:lnTo>
                  <a:pt x="3892991" y="1466661"/>
                </a:lnTo>
                <a:lnTo>
                  <a:pt x="3892991" y="1466661"/>
                </a:lnTo>
                <a:lnTo>
                  <a:pt x="3983525" y="1403287"/>
                </a:lnTo>
                <a:lnTo>
                  <a:pt x="4110274" y="1475714"/>
                </a:lnTo>
                <a:lnTo>
                  <a:pt x="4200808" y="1593409"/>
                </a:lnTo>
                <a:lnTo>
                  <a:pt x="4200808" y="1656784"/>
                </a:lnTo>
                <a:lnTo>
                  <a:pt x="4200808" y="1792586"/>
                </a:lnTo>
                <a:lnTo>
                  <a:pt x="4300396" y="1846906"/>
                </a:lnTo>
                <a:lnTo>
                  <a:pt x="4345664" y="1783532"/>
                </a:lnTo>
                <a:lnTo>
                  <a:pt x="4345664" y="1783532"/>
                </a:lnTo>
                <a:lnTo>
                  <a:pt x="4454305" y="1647730"/>
                </a:lnTo>
                <a:lnTo>
                  <a:pt x="4572000" y="1692998"/>
                </a:lnTo>
                <a:lnTo>
                  <a:pt x="4635375" y="1783532"/>
                </a:lnTo>
                <a:lnTo>
                  <a:pt x="4653482" y="1901227"/>
                </a:lnTo>
                <a:lnTo>
                  <a:pt x="4707802" y="2055136"/>
                </a:lnTo>
                <a:lnTo>
                  <a:pt x="4816444" y="2082297"/>
                </a:lnTo>
                <a:lnTo>
                  <a:pt x="4834551" y="1964601"/>
                </a:lnTo>
                <a:lnTo>
                  <a:pt x="4879818" y="1892174"/>
                </a:lnTo>
                <a:lnTo>
                  <a:pt x="5015620" y="1837853"/>
                </a:lnTo>
                <a:lnTo>
                  <a:pt x="5133315" y="1846906"/>
                </a:lnTo>
                <a:lnTo>
                  <a:pt x="5241957" y="2055136"/>
                </a:lnTo>
                <a:lnTo>
                  <a:pt x="5386812" y="2236205"/>
                </a:lnTo>
                <a:lnTo>
                  <a:pt x="5531668" y="2335794"/>
                </a:lnTo>
                <a:lnTo>
                  <a:pt x="5585989" y="2426328"/>
                </a:lnTo>
                <a:lnTo>
                  <a:pt x="5585989" y="2553077"/>
                </a:lnTo>
                <a:cubicBezTo>
                  <a:pt x="5557768" y="2628330"/>
                  <a:pt x="5558828" y="2599720"/>
                  <a:pt x="5558828" y="2634558"/>
                </a:cubicBezTo>
                <a:lnTo>
                  <a:pt x="5549775" y="2670772"/>
                </a:lnTo>
                <a:lnTo>
                  <a:pt x="5703684" y="2688879"/>
                </a:lnTo>
                <a:lnTo>
                  <a:pt x="5703684" y="2534970"/>
                </a:lnTo>
                <a:lnTo>
                  <a:pt x="5721791" y="2372007"/>
                </a:lnTo>
                <a:lnTo>
                  <a:pt x="5902860" y="2308633"/>
                </a:lnTo>
                <a:lnTo>
                  <a:pt x="6047715" y="2399168"/>
                </a:lnTo>
                <a:lnTo>
                  <a:pt x="6120143" y="2643611"/>
                </a:lnTo>
                <a:lnTo>
                  <a:pt x="6138250" y="2743200"/>
                </a:lnTo>
                <a:lnTo>
                  <a:pt x="6237838" y="2833734"/>
                </a:lnTo>
                <a:lnTo>
                  <a:pt x="6301212" y="2906162"/>
                </a:lnTo>
                <a:lnTo>
                  <a:pt x="6391747" y="3105338"/>
                </a:lnTo>
                <a:lnTo>
                  <a:pt x="6409854" y="3195873"/>
                </a:lnTo>
                <a:lnTo>
                  <a:pt x="6446068" y="3313568"/>
                </a:lnTo>
                <a:lnTo>
                  <a:pt x="6482282" y="3349782"/>
                </a:lnTo>
                <a:lnTo>
                  <a:pt x="6545656" y="3259247"/>
                </a:lnTo>
                <a:lnTo>
                  <a:pt x="6545656" y="3114392"/>
                </a:lnTo>
                <a:lnTo>
                  <a:pt x="6599977" y="2969536"/>
                </a:lnTo>
                <a:lnTo>
                  <a:pt x="6672404" y="2879001"/>
                </a:lnTo>
                <a:lnTo>
                  <a:pt x="6771993" y="2879001"/>
                </a:lnTo>
                <a:lnTo>
                  <a:pt x="6790099" y="5287223"/>
                </a:lnTo>
                <a:lnTo>
                  <a:pt x="0" y="5287223"/>
                </a:lnTo>
                <a:close/>
              </a:path>
            </a:pathLst>
          </a:custGeom>
          <a:gradFill>
            <a:gsLst>
              <a:gs pos="0">
                <a:schemeClr val="dk1">
                  <a:tint val="50000"/>
                  <a:satMod val="300000"/>
                  <a:alpha val="68000"/>
                </a:schemeClr>
              </a:gs>
              <a:gs pos="8000">
                <a:schemeClr val="dk1">
                  <a:tint val="37000"/>
                  <a:satMod val="300000"/>
                  <a:alpha val="39000"/>
                </a:schemeClr>
              </a:gs>
              <a:gs pos="100000">
                <a:srgbClr val="FF0000"/>
              </a:gs>
            </a:gsLst>
            <a:lin ang="16200000" scaled="1"/>
          </a:gradFill>
          <a:ln w="9525" cap="flat" cmpd="sng" algn="ctr">
            <a:noFill/>
            <a:prstDash val="solid"/>
            <a:round/>
            <a:headEnd type="none" w="med" len="med"/>
            <a:tailEnd type="none" w="med" len="med"/>
          </a:ln>
          <a:effectLst/>
        </p:spPr>
        <p:txBody>
          <a:bodyPr vert="horz" wrap="square" lIns="91159" tIns="45580" rIns="91159" bIns="45580" numCol="1" rtlCol="0" anchor="t" anchorCtr="0" compatLnSpc="1">
            <a:prstTxWarp prst="textNoShape">
              <a:avLst/>
            </a:prstTxWarp>
          </a:bodyPr>
          <a:lstStyle/>
          <a:p>
            <a:pPr defTabSz="911540"/>
            <a:endParaRPr lang="en-US" sz="1794"/>
          </a:p>
        </p:txBody>
      </p:sp>
      <p:sp>
        <p:nvSpPr>
          <p:cNvPr id="1030" name="Freeform 1029"/>
          <p:cNvSpPr/>
          <p:nvPr/>
        </p:nvSpPr>
        <p:spPr bwMode="auto">
          <a:xfrm>
            <a:off x="767444" y="1238038"/>
            <a:ext cx="3342662" cy="4430547"/>
          </a:xfrm>
          <a:custGeom>
            <a:avLst/>
            <a:gdLst>
              <a:gd name="connsiteX0" fmla="*/ 2511552 w 3352800"/>
              <a:gd name="connsiteY0" fmla="*/ 4443984 h 4443984"/>
              <a:gd name="connsiteX1" fmla="*/ 2657856 w 3352800"/>
              <a:gd name="connsiteY1" fmla="*/ 4395216 h 4443984"/>
              <a:gd name="connsiteX2" fmla="*/ 2694432 w 3352800"/>
              <a:gd name="connsiteY2" fmla="*/ 4194048 h 4443984"/>
              <a:gd name="connsiteX3" fmla="*/ 2731008 w 3352800"/>
              <a:gd name="connsiteY3" fmla="*/ 4059936 h 4443984"/>
              <a:gd name="connsiteX4" fmla="*/ 2779776 w 3352800"/>
              <a:gd name="connsiteY4" fmla="*/ 3883152 h 4443984"/>
              <a:gd name="connsiteX5" fmla="*/ 2840736 w 3352800"/>
              <a:gd name="connsiteY5" fmla="*/ 3791712 h 4443984"/>
              <a:gd name="connsiteX6" fmla="*/ 3011424 w 3352800"/>
              <a:gd name="connsiteY6" fmla="*/ 3767328 h 4443984"/>
              <a:gd name="connsiteX7" fmla="*/ 3121152 w 3352800"/>
              <a:gd name="connsiteY7" fmla="*/ 3822192 h 4443984"/>
              <a:gd name="connsiteX8" fmla="*/ 3090672 w 3352800"/>
              <a:gd name="connsiteY8" fmla="*/ 3602736 h 4443984"/>
              <a:gd name="connsiteX9" fmla="*/ 3194304 w 3352800"/>
              <a:gd name="connsiteY9" fmla="*/ 3176016 h 4443984"/>
              <a:gd name="connsiteX10" fmla="*/ 3352800 w 3352800"/>
              <a:gd name="connsiteY10" fmla="*/ 3041904 h 4443984"/>
              <a:gd name="connsiteX11" fmla="*/ 3322320 w 3352800"/>
              <a:gd name="connsiteY11" fmla="*/ 2749296 h 4443984"/>
              <a:gd name="connsiteX12" fmla="*/ 3322320 w 3352800"/>
              <a:gd name="connsiteY12" fmla="*/ 2688336 h 4443984"/>
              <a:gd name="connsiteX13" fmla="*/ 3157728 w 3352800"/>
              <a:gd name="connsiteY13" fmla="*/ 2523744 h 4443984"/>
              <a:gd name="connsiteX14" fmla="*/ 3115056 w 3352800"/>
              <a:gd name="connsiteY14" fmla="*/ 2499360 h 4443984"/>
              <a:gd name="connsiteX15" fmla="*/ 3023616 w 3352800"/>
              <a:gd name="connsiteY15" fmla="*/ 2377440 h 4443984"/>
              <a:gd name="connsiteX16" fmla="*/ 2932176 w 3352800"/>
              <a:gd name="connsiteY16" fmla="*/ 2286000 h 4443984"/>
              <a:gd name="connsiteX17" fmla="*/ 2968752 w 3352800"/>
              <a:gd name="connsiteY17" fmla="*/ 2133600 h 4443984"/>
              <a:gd name="connsiteX18" fmla="*/ 2962656 w 3352800"/>
              <a:gd name="connsiteY18" fmla="*/ 1926336 h 4443984"/>
              <a:gd name="connsiteX19" fmla="*/ 2791968 w 3352800"/>
              <a:gd name="connsiteY19" fmla="*/ 1871472 h 4443984"/>
              <a:gd name="connsiteX20" fmla="*/ 2688336 w 3352800"/>
              <a:gd name="connsiteY20" fmla="*/ 1901952 h 4443984"/>
              <a:gd name="connsiteX21" fmla="*/ 2609088 w 3352800"/>
              <a:gd name="connsiteY21" fmla="*/ 1822704 h 4443984"/>
              <a:gd name="connsiteX22" fmla="*/ 2474976 w 3352800"/>
              <a:gd name="connsiteY22" fmla="*/ 1804416 h 4443984"/>
              <a:gd name="connsiteX23" fmla="*/ 2389632 w 3352800"/>
              <a:gd name="connsiteY23" fmla="*/ 1956816 h 4443984"/>
              <a:gd name="connsiteX24" fmla="*/ 2377440 w 3352800"/>
              <a:gd name="connsiteY24" fmla="*/ 2212848 h 4443984"/>
              <a:gd name="connsiteX25" fmla="*/ 2212848 w 3352800"/>
              <a:gd name="connsiteY25" fmla="*/ 2334768 h 4443984"/>
              <a:gd name="connsiteX26" fmla="*/ 2231136 w 3352800"/>
              <a:gd name="connsiteY26" fmla="*/ 2261616 h 4443984"/>
              <a:gd name="connsiteX27" fmla="*/ 2188464 w 3352800"/>
              <a:gd name="connsiteY27" fmla="*/ 1926336 h 4443984"/>
              <a:gd name="connsiteX28" fmla="*/ 2176272 w 3352800"/>
              <a:gd name="connsiteY28" fmla="*/ 1810512 h 4443984"/>
              <a:gd name="connsiteX29" fmla="*/ 2133600 w 3352800"/>
              <a:gd name="connsiteY29" fmla="*/ 1773936 h 4443984"/>
              <a:gd name="connsiteX30" fmla="*/ 2029968 w 3352800"/>
              <a:gd name="connsiteY30" fmla="*/ 1725168 h 4443984"/>
              <a:gd name="connsiteX31" fmla="*/ 2029968 w 3352800"/>
              <a:gd name="connsiteY31" fmla="*/ 1700784 h 4443984"/>
              <a:gd name="connsiteX32" fmla="*/ 2048256 w 3352800"/>
              <a:gd name="connsiteY32" fmla="*/ 1578864 h 4443984"/>
              <a:gd name="connsiteX33" fmla="*/ 2048256 w 3352800"/>
              <a:gd name="connsiteY33" fmla="*/ 1505712 h 4443984"/>
              <a:gd name="connsiteX34" fmla="*/ 2005584 w 3352800"/>
              <a:gd name="connsiteY34" fmla="*/ 1456944 h 4443984"/>
              <a:gd name="connsiteX35" fmla="*/ 1944624 w 3352800"/>
              <a:gd name="connsiteY35" fmla="*/ 1438656 h 4443984"/>
              <a:gd name="connsiteX36" fmla="*/ 1853184 w 3352800"/>
              <a:gd name="connsiteY36" fmla="*/ 1450848 h 4443984"/>
              <a:gd name="connsiteX37" fmla="*/ 1792224 w 3352800"/>
              <a:gd name="connsiteY37" fmla="*/ 1517904 h 4443984"/>
              <a:gd name="connsiteX38" fmla="*/ 1792224 w 3352800"/>
              <a:gd name="connsiteY38" fmla="*/ 1603248 h 4443984"/>
              <a:gd name="connsiteX39" fmla="*/ 1798320 w 3352800"/>
              <a:gd name="connsiteY39" fmla="*/ 1633728 h 4443984"/>
              <a:gd name="connsiteX40" fmla="*/ 1712976 w 3352800"/>
              <a:gd name="connsiteY40" fmla="*/ 1578864 h 4443984"/>
              <a:gd name="connsiteX41" fmla="*/ 1652016 w 3352800"/>
              <a:gd name="connsiteY41" fmla="*/ 1542288 h 4443984"/>
              <a:gd name="connsiteX42" fmla="*/ 1652016 w 3352800"/>
              <a:gd name="connsiteY42" fmla="*/ 1487424 h 4443984"/>
              <a:gd name="connsiteX43" fmla="*/ 1652016 w 3352800"/>
              <a:gd name="connsiteY43" fmla="*/ 1389888 h 4443984"/>
              <a:gd name="connsiteX44" fmla="*/ 1639824 w 3352800"/>
              <a:gd name="connsiteY44" fmla="*/ 1280160 h 4443984"/>
              <a:gd name="connsiteX45" fmla="*/ 1603248 w 3352800"/>
              <a:gd name="connsiteY45" fmla="*/ 1231392 h 4443984"/>
              <a:gd name="connsiteX46" fmla="*/ 1536192 w 3352800"/>
              <a:gd name="connsiteY46" fmla="*/ 1213104 h 4443984"/>
              <a:gd name="connsiteX47" fmla="*/ 1487424 w 3352800"/>
              <a:gd name="connsiteY47" fmla="*/ 1213104 h 4443984"/>
              <a:gd name="connsiteX48" fmla="*/ 1420368 w 3352800"/>
              <a:gd name="connsiteY48" fmla="*/ 1261872 h 4443984"/>
              <a:gd name="connsiteX49" fmla="*/ 1383792 w 3352800"/>
              <a:gd name="connsiteY49" fmla="*/ 1261872 h 4443984"/>
              <a:gd name="connsiteX50" fmla="*/ 1389888 w 3352800"/>
              <a:gd name="connsiteY50" fmla="*/ 1200912 h 4443984"/>
              <a:gd name="connsiteX51" fmla="*/ 1389888 w 3352800"/>
              <a:gd name="connsiteY51" fmla="*/ 1127760 h 4443984"/>
              <a:gd name="connsiteX52" fmla="*/ 1353312 w 3352800"/>
              <a:gd name="connsiteY52" fmla="*/ 1042416 h 4443984"/>
              <a:gd name="connsiteX53" fmla="*/ 1298448 w 3352800"/>
              <a:gd name="connsiteY53" fmla="*/ 1030224 h 4443984"/>
              <a:gd name="connsiteX54" fmla="*/ 1298448 w 3352800"/>
              <a:gd name="connsiteY54" fmla="*/ 1030224 h 4443984"/>
              <a:gd name="connsiteX55" fmla="*/ 1237488 w 3352800"/>
              <a:gd name="connsiteY55" fmla="*/ 1024128 h 4443984"/>
              <a:gd name="connsiteX56" fmla="*/ 1298448 w 3352800"/>
              <a:gd name="connsiteY56" fmla="*/ 938784 h 4443984"/>
              <a:gd name="connsiteX57" fmla="*/ 1286256 w 3352800"/>
              <a:gd name="connsiteY57" fmla="*/ 780288 h 4443984"/>
              <a:gd name="connsiteX58" fmla="*/ 1164336 w 3352800"/>
              <a:gd name="connsiteY58" fmla="*/ 719328 h 4443984"/>
              <a:gd name="connsiteX59" fmla="*/ 1115568 w 3352800"/>
              <a:gd name="connsiteY59" fmla="*/ 676656 h 4443984"/>
              <a:gd name="connsiteX60" fmla="*/ 1085088 w 3352800"/>
              <a:gd name="connsiteY60" fmla="*/ 615696 h 4443984"/>
              <a:gd name="connsiteX61" fmla="*/ 1072896 w 3352800"/>
              <a:gd name="connsiteY61" fmla="*/ 505968 h 4443984"/>
              <a:gd name="connsiteX62" fmla="*/ 1011936 w 3352800"/>
              <a:gd name="connsiteY62" fmla="*/ 475488 h 4443984"/>
              <a:gd name="connsiteX63" fmla="*/ 963168 w 3352800"/>
              <a:gd name="connsiteY63" fmla="*/ 463296 h 4443984"/>
              <a:gd name="connsiteX64" fmla="*/ 902208 w 3352800"/>
              <a:gd name="connsiteY64" fmla="*/ 457200 h 4443984"/>
              <a:gd name="connsiteX65" fmla="*/ 865632 w 3352800"/>
              <a:gd name="connsiteY65" fmla="*/ 420624 h 4443984"/>
              <a:gd name="connsiteX66" fmla="*/ 871728 w 3352800"/>
              <a:gd name="connsiteY66" fmla="*/ 341376 h 4443984"/>
              <a:gd name="connsiteX67" fmla="*/ 896112 w 3352800"/>
              <a:gd name="connsiteY67" fmla="*/ 274320 h 4443984"/>
              <a:gd name="connsiteX68" fmla="*/ 902208 w 3352800"/>
              <a:gd name="connsiteY68" fmla="*/ 219456 h 4443984"/>
              <a:gd name="connsiteX69" fmla="*/ 871728 w 3352800"/>
              <a:gd name="connsiteY69" fmla="*/ 134112 h 4443984"/>
              <a:gd name="connsiteX70" fmla="*/ 841248 w 3352800"/>
              <a:gd name="connsiteY70" fmla="*/ 85344 h 4443984"/>
              <a:gd name="connsiteX71" fmla="*/ 780288 w 3352800"/>
              <a:gd name="connsiteY71" fmla="*/ 67056 h 4443984"/>
              <a:gd name="connsiteX72" fmla="*/ 719328 w 3352800"/>
              <a:gd name="connsiteY72" fmla="*/ 0 h 4443984"/>
              <a:gd name="connsiteX73" fmla="*/ 682752 w 3352800"/>
              <a:gd name="connsiteY73" fmla="*/ 0 h 4443984"/>
              <a:gd name="connsiteX74" fmla="*/ 646176 w 3352800"/>
              <a:gd name="connsiteY74" fmla="*/ 79248 h 4443984"/>
              <a:gd name="connsiteX75" fmla="*/ 615696 w 3352800"/>
              <a:gd name="connsiteY75" fmla="*/ 85344 h 4443984"/>
              <a:gd name="connsiteX76" fmla="*/ 566928 w 3352800"/>
              <a:gd name="connsiteY76" fmla="*/ 67056 h 4443984"/>
              <a:gd name="connsiteX77" fmla="*/ 499872 w 3352800"/>
              <a:gd name="connsiteY77" fmla="*/ 48768 h 4443984"/>
              <a:gd name="connsiteX78" fmla="*/ 499872 w 3352800"/>
              <a:gd name="connsiteY78" fmla="*/ 48768 h 4443984"/>
              <a:gd name="connsiteX79" fmla="*/ 396240 w 3352800"/>
              <a:gd name="connsiteY79" fmla="*/ 225552 h 4443984"/>
              <a:gd name="connsiteX80" fmla="*/ 426720 w 3352800"/>
              <a:gd name="connsiteY80" fmla="*/ 280416 h 4443984"/>
              <a:gd name="connsiteX81" fmla="*/ 396240 w 3352800"/>
              <a:gd name="connsiteY81" fmla="*/ 438912 h 4443984"/>
              <a:gd name="connsiteX82" fmla="*/ 359664 w 3352800"/>
              <a:gd name="connsiteY82" fmla="*/ 512064 h 4443984"/>
              <a:gd name="connsiteX83" fmla="*/ 262128 w 3352800"/>
              <a:gd name="connsiteY83" fmla="*/ 451104 h 4443984"/>
              <a:gd name="connsiteX84" fmla="*/ 231648 w 3352800"/>
              <a:gd name="connsiteY84" fmla="*/ 402336 h 4443984"/>
              <a:gd name="connsiteX85" fmla="*/ 195072 w 3352800"/>
              <a:gd name="connsiteY85" fmla="*/ 390144 h 4443984"/>
              <a:gd name="connsiteX86" fmla="*/ 158496 w 3352800"/>
              <a:gd name="connsiteY86" fmla="*/ 402336 h 4443984"/>
              <a:gd name="connsiteX87" fmla="*/ 109728 w 3352800"/>
              <a:gd name="connsiteY87" fmla="*/ 438912 h 4443984"/>
              <a:gd name="connsiteX88" fmla="*/ 140208 w 3352800"/>
              <a:gd name="connsiteY88" fmla="*/ 530352 h 4443984"/>
              <a:gd name="connsiteX89" fmla="*/ 152400 w 3352800"/>
              <a:gd name="connsiteY89" fmla="*/ 579120 h 4443984"/>
              <a:gd name="connsiteX90" fmla="*/ 0 w 3352800"/>
              <a:gd name="connsiteY90" fmla="*/ 688848 h 4443984"/>
              <a:gd name="connsiteX91" fmla="*/ 73152 w 3352800"/>
              <a:gd name="connsiteY91" fmla="*/ 749808 h 4443984"/>
              <a:gd name="connsiteX92" fmla="*/ 128016 w 3352800"/>
              <a:gd name="connsiteY92" fmla="*/ 871728 h 4443984"/>
              <a:gd name="connsiteX93" fmla="*/ 60960 w 3352800"/>
              <a:gd name="connsiteY93" fmla="*/ 975360 h 4443984"/>
              <a:gd name="connsiteX94" fmla="*/ 60960 w 3352800"/>
              <a:gd name="connsiteY94" fmla="*/ 1115568 h 4443984"/>
              <a:gd name="connsiteX95" fmla="*/ 152400 w 3352800"/>
              <a:gd name="connsiteY95" fmla="*/ 1243584 h 4443984"/>
              <a:gd name="connsiteX96" fmla="*/ 292608 w 3352800"/>
              <a:gd name="connsiteY96" fmla="*/ 1243584 h 4443984"/>
              <a:gd name="connsiteX97" fmla="*/ 353568 w 3352800"/>
              <a:gd name="connsiteY97" fmla="*/ 1408176 h 4443984"/>
              <a:gd name="connsiteX98" fmla="*/ 335280 w 3352800"/>
              <a:gd name="connsiteY98" fmla="*/ 1463040 h 4443984"/>
              <a:gd name="connsiteX99" fmla="*/ 304800 w 3352800"/>
              <a:gd name="connsiteY99" fmla="*/ 1505712 h 4443984"/>
              <a:gd name="connsiteX100" fmla="*/ 274320 w 3352800"/>
              <a:gd name="connsiteY100" fmla="*/ 1536192 h 4443984"/>
              <a:gd name="connsiteX101" fmla="*/ 268224 w 3352800"/>
              <a:gd name="connsiteY101" fmla="*/ 1591056 h 4443984"/>
              <a:gd name="connsiteX102" fmla="*/ 249936 w 3352800"/>
              <a:gd name="connsiteY102" fmla="*/ 1645920 h 4443984"/>
              <a:gd name="connsiteX103" fmla="*/ 298704 w 3352800"/>
              <a:gd name="connsiteY103" fmla="*/ 1682496 h 4443984"/>
              <a:gd name="connsiteX104" fmla="*/ 316992 w 3352800"/>
              <a:gd name="connsiteY104" fmla="*/ 1737360 h 4443984"/>
              <a:gd name="connsiteX105" fmla="*/ 341376 w 3352800"/>
              <a:gd name="connsiteY105" fmla="*/ 1786128 h 4443984"/>
              <a:gd name="connsiteX106" fmla="*/ 365760 w 3352800"/>
              <a:gd name="connsiteY106" fmla="*/ 1859280 h 4443984"/>
              <a:gd name="connsiteX107" fmla="*/ 487680 w 3352800"/>
              <a:gd name="connsiteY107" fmla="*/ 1847088 h 4443984"/>
              <a:gd name="connsiteX108" fmla="*/ 548640 w 3352800"/>
              <a:gd name="connsiteY108" fmla="*/ 1908048 h 4443984"/>
              <a:gd name="connsiteX109" fmla="*/ 566928 w 3352800"/>
              <a:gd name="connsiteY109" fmla="*/ 1950720 h 4443984"/>
              <a:gd name="connsiteX110" fmla="*/ 591312 w 3352800"/>
              <a:gd name="connsiteY110" fmla="*/ 1962912 h 4443984"/>
              <a:gd name="connsiteX111" fmla="*/ 585216 w 3352800"/>
              <a:gd name="connsiteY111" fmla="*/ 2164080 h 4443984"/>
              <a:gd name="connsiteX112" fmla="*/ 579120 w 3352800"/>
              <a:gd name="connsiteY112" fmla="*/ 2237232 h 4443984"/>
              <a:gd name="connsiteX113" fmla="*/ 652272 w 3352800"/>
              <a:gd name="connsiteY113" fmla="*/ 2249424 h 4443984"/>
              <a:gd name="connsiteX114" fmla="*/ 676656 w 3352800"/>
              <a:gd name="connsiteY114" fmla="*/ 2225040 h 4443984"/>
              <a:gd name="connsiteX115" fmla="*/ 627888 w 3352800"/>
              <a:gd name="connsiteY115" fmla="*/ 2097024 h 4443984"/>
              <a:gd name="connsiteX116" fmla="*/ 640080 w 3352800"/>
              <a:gd name="connsiteY116" fmla="*/ 2066544 h 4443984"/>
              <a:gd name="connsiteX117" fmla="*/ 682752 w 3352800"/>
              <a:gd name="connsiteY117" fmla="*/ 1895856 h 4443984"/>
              <a:gd name="connsiteX118" fmla="*/ 682752 w 3352800"/>
              <a:gd name="connsiteY118" fmla="*/ 1895856 h 4443984"/>
              <a:gd name="connsiteX119" fmla="*/ 798576 w 3352800"/>
              <a:gd name="connsiteY119" fmla="*/ 1865376 h 4443984"/>
              <a:gd name="connsiteX120" fmla="*/ 908304 w 3352800"/>
              <a:gd name="connsiteY120" fmla="*/ 1883664 h 4443984"/>
              <a:gd name="connsiteX121" fmla="*/ 957072 w 3352800"/>
              <a:gd name="connsiteY121" fmla="*/ 1962912 h 4443984"/>
              <a:gd name="connsiteX122" fmla="*/ 1042416 w 3352800"/>
              <a:gd name="connsiteY122" fmla="*/ 2097024 h 4443984"/>
              <a:gd name="connsiteX123" fmla="*/ 1133856 w 3352800"/>
              <a:gd name="connsiteY123" fmla="*/ 2121408 h 4443984"/>
              <a:gd name="connsiteX124" fmla="*/ 1207008 w 3352800"/>
              <a:gd name="connsiteY124" fmla="*/ 2164080 h 4443984"/>
              <a:gd name="connsiteX125" fmla="*/ 1243584 w 3352800"/>
              <a:gd name="connsiteY125" fmla="*/ 2200656 h 4443984"/>
              <a:gd name="connsiteX126" fmla="*/ 1243584 w 3352800"/>
              <a:gd name="connsiteY126" fmla="*/ 2261616 h 4443984"/>
              <a:gd name="connsiteX127" fmla="*/ 1347216 w 3352800"/>
              <a:gd name="connsiteY127" fmla="*/ 2383536 h 4443984"/>
              <a:gd name="connsiteX128" fmla="*/ 1383792 w 3352800"/>
              <a:gd name="connsiteY128" fmla="*/ 2438400 h 4443984"/>
              <a:gd name="connsiteX129" fmla="*/ 1414272 w 3352800"/>
              <a:gd name="connsiteY129" fmla="*/ 2517648 h 4443984"/>
              <a:gd name="connsiteX130" fmla="*/ 1414272 w 3352800"/>
              <a:gd name="connsiteY130" fmla="*/ 2584704 h 4443984"/>
              <a:gd name="connsiteX131" fmla="*/ 1414272 w 3352800"/>
              <a:gd name="connsiteY131" fmla="*/ 2584704 h 4443984"/>
              <a:gd name="connsiteX132" fmla="*/ 1414272 w 3352800"/>
              <a:gd name="connsiteY132" fmla="*/ 2670048 h 4443984"/>
              <a:gd name="connsiteX133" fmla="*/ 1548384 w 3352800"/>
              <a:gd name="connsiteY133" fmla="*/ 2743200 h 4443984"/>
              <a:gd name="connsiteX134" fmla="*/ 1584960 w 3352800"/>
              <a:gd name="connsiteY134" fmla="*/ 2798064 h 4443984"/>
              <a:gd name="connsiteX135" fmla="*/ 1591056 w 3352800"/>
              <a:gd name="connsiteY135" fmla="*/ 2877312 h 4443984"/>
              <a:gd name="connsiteX136" fmla="*/ 1633728 w 3352800"/>
              <a:gd name="connsiteY136" fmla="*/ 2919984 h 4443984"/>
              <a:gd name="connsiteX137" fmla="*/ 1712976 w 3352800"/>
              <a:gd name="connsiteY137" fmla="*/ 2974848 h 4443984"/>
              <a:gd name="connsiteX138" fmla="*/ 1725168 w 3352800"/>
              <a:gd name="connsiteY138" fmla="*/ 3011424 h 4443984"/>
              <a:gd name="connsiteX139" fmla="*/ 1725168 w 3352800"/>
              <a:gd name="connsiteY139" fmla="*/ 3072384 h 4443984"/>
              <a:gd name="connsiteX140" fmla="*/ 1725168 w 3352800"/>
              <a:gd name="connsiteY140" fmla="*/ 3145536 h 4443984"/>
              <a:gd name="connsiteX141" fmla="*/ 1700784 w 3352800"/>
              <a:gd name="connsiteY141" fmla="*/ 3340608 h 4443984"/>
              <a:gd name="connsiteX142" fmla="*/ 1700784 w 3352800"/>
              <a:gd name="connsiteY142" fmla="*/ 3358896 h 4443984"/>
              <a:gd name="connsiteX143" fmla="*/ 1840992 w 3352800"/>
              <a:gd name="connsiteY143" fmla="*/ 3413760 h 4443984"/>
              <a:gd name="connsiteX144" fmla="*/ 1926336 w 3352800"/>
              <a:gd name="connsiteY144" fmla="*/ 3444240 h 4443984"/>
              <a:gd name="connsiteX145" fmla="*/ 1950720 w 3352800"/>
              <a:gd name="connsiteY145" fmla="*/ 3493008 h 4443984"/>
              <a:gd name="connsiteX146" fmla="*/ 2017776 w 3352800"/>
              <a:gd name="connsiteY146" fmla="*/ 3480816 h 4443984"/>
              <a:gd name="connsiteX147" fmla="*/ 2090928 w 3352800"/>
              <a:gd name="connsiteY147" fmla="*/ 3493008 h 4443984"/>
              <a:gd name="connsiteX148" fmla="*/ 2170176 w 3352800"/>
              <a:gd name="connsiteY148" fmla="*/ 3547872 h 4443984"/>
              <a:gd name="connsiteX149" fmla="*/ 2182368 w 3352800"/>
              <a:gd name="connsiteY149" fmla="*/ 3724656 h 4443984"/>
              <a:gd name="connsiteX150" fmla="*/ 2261616 w 3352800"/>
              <a:gd name="connsiteY150" fmla="*/ 3864864 h 4443984"/>
              <a:gd name="connsiteX151" fmla="*/ 2255520 w 3352800"/>
              <a:gd name="connsiteY151" fmla="*/ 3950208 h 4443984"/>
              <a:gd name="connsiteX152" fmla="*/ 2328672 w 3352800"/>
              <a:gd name="connsiteY152" fmla="*/ 4096512 h 4443984"/>
              <a:gd name="connsiteX153" fmla="*/ 2426208 w 3352800"/>
              <a:gd name="connsiteY153" fmla="*/ 4145280 h 4443984"/>
              <a:gd name="connsiteX154" fmla="*/ 2474976 w 3352800"/>
              <a:gd name="connsiteY154" fmla="*/ 4236720 h 4443984"/>
              <a:gd name="connsiteX155" fmla="*/ 2511552 w 3352800"/>
              <a:gd name="connsiteY155" fmla="*/ 4376928 h 4443984"/>
              <a:gd name="connsiteX156" fmla="*/ 2511552 w 3352800"/>
              <a:gd name="connsiteY156" fmla="*/ 4443984 h 4443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3352800" h="4443984">
                <a:moveTo>
                  <a:pt x="2511552" y="4443984"/>
                </a:moveTo>
                <a:lnTo>
                  <a:pt x="2657856" y="4395216"/>
                </a:lnTo>
                <a:lnTo>
                  <a:pt x="2694432" y="4194048"/>
                </a:lnTo>
                <a:lnTo>
                  <a:pt x="2731008" y="4059936"/>
                </a:lnTo>
                <a:lnTo>
                  <a:pt x="2779776" y="3883152"/>
                </a:lnTo>
                <a:lnTo>
                  <a:pt x="2840736" y="3791712"/>
                </a:lnTo>
                <a:lnTo>
                  <a:pt x="3011424" y="3767328"/>
                </a:lnTo>
                <a:lnTo>
                  <a:pt x="3121152" y="3822192"/>
                </a:lnTo>
                <a:lnTo>
                  <a:pt x="3090672" y="3602736"/>
                </a:lnTo>
                <a:lnTo>
                  <a:pt x="3194304" y="3176016"/>
                </a:lnTo>
                <a:lnTo>
                  <a:pt x="3352800" y="3041904"/>
                </a:lnTo>
                <a:lnTo>
                  <a:pt x="3322320" y="2749296"/>
                </a:lnTo>
                <a:lnTo>
                  <a:pt x="3322320" y="2688336"/>
                </a:lnTo>
                <a:lnTo>
                  <a:pt x="3157728" y="2523744"/>
                </a:lnTo>
                <a:lnTo>
                  <a:pt x="3115056" y="2499360"/>
                </a:lnTo>
                <a:lnTo>
                  <a:pt x="3023616" y="2377440"/>
                </a:lnTo>
                <a:lnTo>
                  <a:pt x="2932176" y="2286000"/>
                </a:lnTo>
                <a:lnTo>
                  <a:pt x="2968752" y="2133600"/>
                </a:lnTo>
                <a:lnTo>
                  <a:pt x="2962656" y="1926336"/>
                </a:lnTo>
                <a:lnTo>
                  <a:pt x="2791968" y="1871472"/>
                </a:lnTo>
                <a:lnTo>
                  <a:pt x="2688336" y="1901952"/>
                </a:lnTo>
                <a:lnTo>
                  <a:pt x="2609088" y="1822704"/>
                </a:lnTo>
                <a:lnTo>
                  <a:pt x="2474976" y="1804416"/>
                </a:lnTo>
                <a:lnTo>
                  <a:pt x="2389632" y="1956816"/>
                </a:lnTo>
                <a:lnTo>
                  <a:pt x="2377440" y="2212848"/>
                </a:lnTo>
                <a:lnTo>
                  <a:pt x="2212848" y="2334768"/>
                </a:lnTo>
                <a:lnTo>
                  <a:pt x="2231136" y="2261616"/>
                </a:lnTo>
                <a:lnTo>
                  <a:pt x="2188464" y="1926336"/>
                </a:lnTo>
                <a:lnTo>
                  <a:pt x="2176272" y="1810512"/>
                </a:lnTo>
                <a:lnTo>
                  <a:pt x="2133600" y="1773936"/>
                </a:lnTo>
                <a:lnTo>
                  <a:pt x="2029968" y="1725168"/>
                </a:lnTo>
                <a:lnTo>
                  <a:pt x="2029968" y="1700784"/>
                </a:lnTo>
                <a:lnTo>
                  <a:pt x="2048256" y="1578864"/>
                </a:lnTo>
                <a:lnTo>
                  <a:pt x="2048256" y="1505712"/>
                </a:lnTo>
                <a:lnTo>
                  <a:pt x="2005584" y="1456944"/>
                </a:lnTo>
                <a:lnTo>
                  <a:pt x="1944624" y="1438656"/>
                </a:lnTo>
                <a:lnTo>
                  <a:pt x="1853184" y="1450848"/>
                </a:lnTo>
                <a:lnTo>
                  <a:pt x="1792224" y="1517904"/>
                </a:lnTo>
                <a:lnTo>
                  <a:pt x="1792224" y="1603248"/>
                </a:lnTo>
                <a:lnTo>
                  <a:pt x="1798320" y="1633728"/>
                </a:lnTo>
                <a:lnTo>
                  <a:pt x="1712976" y="1578864"/>
                </a:lnTo>
                <a:lnTo>
                  <a:pt x="1652016" y="1542288"/>
                </a:lnTo>
                <a:lnTo>
                  <a:pt x="1652016" y="1487424"/>
                </a:lnTo>
                <a:lnTo>
                  <a:pt x="1652016" y="1389888"/>
                </a:lnTo>
                <a:lnTo>
                  <a:pt x="1639824" y="1280160"/>
                </a:lnTo>
                <a:lnTo>
                  <a:pt x="1603248" y="1231392"/>
                </a:lnTo>
                <a:lnTo>
                  <a:pt x="1536192" y="1213104"/>
                </a:lnTo>
                <a:lnTo>
                  <a:pt x="1487424" y="1213104"/>
                </a:lnTo>
                <a:lnTo>
                  <a:pt x="1420368" y="1261872"/>
                </a:lnTo>
                <a:lnTo>
                  <a:pt x="1383792" y="1261872"/>
                </a:lnTo>
                <a:lnTo>
                  <a:pt x="1389888" y="1200912"/>
                </a:lnTo>
                <a:lnTo>
                  <a:pt x="1389888" y="1127760"/>
                </a:lnTo>
                <a:lnTo>
                  <a:pt x="1353312" y="1042416"/>
                </a:lnTo>
                <a:lnTo>
                  <a:pt x="1298448" y="1030224"/>
                </a:lnTo>
                <a:lnTo>
                  <a:pt x="1298448" y="1030224"/>
                </a:lnTo>
                <a:lnTo>
                  <a:pt x="1237488" y="1024128"/>
                </a:lnTo>
                <a:lnTo>
                  <a:pt x="1298448" y="938784"/>
                </a:lnTo>
                <a:lnTo>
                  <a:pt x="1286256" y="780288"/>
                </a:lnTo>
                <a:lnTo>
                  <a:pt x="1164336" y="719328"/>
                </a:lnTo>
                <a:lnTo>
                  <a:pt x="1115568" y="676656"/>
                </a:lnTo>
                <a:lnTo>
                  <a:pt x="1085088" y="615696"/>
                </a:lnTo>
                <a:lnTo>
                  <a:pt x="1072896" y="505968"/>
                </a:lnTo>
                <a:lnTo>
                  <a:pt x="1011936" y="475488"/>
                </a:lnTo>
                <a:lnTo>
                  <a:pt x="963168" y="463296"/>
                </a:lnTo>
                <a:lnTo>
                  <a:pt x="902208" y="457200"/>
                </a:lnTo>
                <a:lnTo>
                  <a:pt x="865632" y="420624"/>
                </a:lnTo>
                <a:lnTo>
                  <a:pt x="871728" y="341376"/>
                </a:lnTo>
                <a:lnTo>
                  <a:pt x="896112" y="274320"/>
                </a:lnTo>
                <a:lnTo>
                  <a:pt x="902208" y="219456"/>
                </a:lnTo>
                <a:lnTo>
                  <a:pt x="871728" y="134112"/>
                </a:lnTo>
                <a:lnTo>
                  <a:pt x="841248" y="85344"/>
                </a:lnTo>
                <a:lnTo>
                  <a:pt x="780288" y="67056"/>
                </a:lnTo>
                <a:lnTo>
                  <a:pt x="719328" y="0"/>
                </a:lnTo>
                <a:lnTo>
                  <a:pt x="682752" y="0"/>
                </a:lnTo>
                <a:lnTo>
                  <a:pt x="646176" y="79248"/>
                </a:lnTo>
                <a:lnTo>
                  <a:pt x="615696" y="85344"/>
                </a:lnTo>
                <a:lnTo>
                  <a:pt x="566928" y="67056"/>
                </a:lnTo>
                <a:lnTo>
                  <a:pt x="499872" y="48768"/>
                </a:lnTo>
                <a:lnTo>
                  <a:pt x="499872" y="48768"/>
                </a:lnTo>
                <a:lnTo>
                  <a:pt x="396240" y="225552"/>
                </a:lnTo>
                <a:lnTo>
                  <a:pt x="426720" y="280416"/>
                </a:lnTo>
                <a:lnTo>
                  <a:pt x="396240" y="438912"/>
                </a:lnTo>
                <a:lnTo>
                  <a:pt x="359664" y="512064"/>
                </a:lnTo>
                <a:lnTo>
                  <a:pt x="262128" y="451104"/>
                </a:lnTo>
                <a:lnTo>
                  <a:pt x="231648" y="402336"/>
                </a:lnTo>
                <a:lnTo>
                  <a:pt x="195072" y="390144"/>
                </a:lnTo>
                <a:lnTo>
                  <a:pt x="158496" y="402336"/>
                </a:lnTo>
                <a:lnTo>
                  <a:pt x="109728" y="438912"/>
                </a:lnTo>
                <a:lnTo>
                  <a:pt x="140208" y="530352"/>
                </a:lnTo>
                <a:lnTo>
                  <a:pt x="152400" y="579120"/>
                </a:lnTo>
                <a:lnTo>
                  <a:pt x="0" y="688848"/>
                </a:lnTo>
                <a:lnTo>
                  <a:pt x="73152" y="749808"/>
                </a:lnTo>
                <a:lnTo>
                  <a:pt x="128016" y="871728"/>
                </a:lnTo>
                <a:lnTo>
                  <a:pt x="60960" y="975360"/>
                </a:lnTo>
                <a:lnTo>
                  <a:pt x="60960" y="1115568"/>
                </a:lnTo>
                <a:lnTo>
                  <a:pt x="152400" y="1243584"/>
                </a:lnTo>
                <a:lnTo>
                  <a:pt x="292608" y="1243584"/>
                </a:lnTo>
                <a:lnTo>
                  <a:pt x="353568" y="1408176"/>
                </a:lnTo>
                <a:lnTo>
                  <a:pt x="335280" y="1463040"/>
                </a:lnTo>
                <a:lnTo>
                  <a:pt x="304800" y="1505712"/>
                </a:lnTo>
                <a:lnTo>
                  <a:pt x="274320" y="1536192"/>
                </a:lnTo>
                <a:lnTo>
                  <a:pt x="268224" y="1591056"/>
                </a:lnTo>
                <a:lnTo>
                  <a:pt x="249936" y="1645920"/>
                </a:lnTo>
                <a:lnTo>
                  <a:pt x="298704" y="1682496"/>
                </a:lnTo>
                <a:lnTo>
                  <a:pt x="316992" y="1737360"/>
                </a:lnTo>
                <a:lnTo>
                  <a:pt x="341376" y="1786128"/>
                </a:lnTo>
                <a:lnTo>
                  <a:pt x="365760" y="1859280"/>
                </a:lnTo>
                <a:lnTo>
                  <a:pt x="487680" y="1847088"/>
                </a:lnTo>
                <a:lnTo>
                  <a:pt x="548640" y="1908048"/>
                </a:lnTo>
                <a:lnTo>
                  <a:pt x="566928" y="1950720"/>
                </a:lnTo>
                <a:lnTo>
                  <a:pt x="591312" y="1962912"/>
                </a:lnTo>
                <a:lnTo>
                  <a:pt x="585216" y="2164080"/>
                </a:lnTo>
                <a:lnTo>
                  <a:pt x="579120" y="2237232"/>
                </a:lnTo>
                <a:lnTo>
                  <a:pt x="652272" y="2249424"/>
                </a:lnTo>
                <a:lnTo>
                  <a:pt x="676656" y="2225040"/>
                </a:lnTo>
                <a:lnTo>
                  <a:pt x="627888" y="2097024"/>
                </a:lnTo>
                <a:lnTo>
                  <a:pt x="640080" y="2066544"/>
                </a:lnTo>
                <a:lnTo>
                  <a:pt x="682752" y="1895856"/>
                </a:lnTo>
                <a:lnTo>
                  <a:pt x="682752" y="1895856"/>
                </a:lnTo>
                <a:lnTo>
                  <a:pt x="798576" y="1865376"/>
                </a:lnTo>
                <a:lnTo>
                  <a:pt x="908304" y="1883664"/>
                </a:lnTo>
                <a:lnTo>
                  <a:pt x="957072" y="1962912"/>
                </a:lnTo>
                <a:lnTo>
                  <a:pt x="1042416" y="2097024"/>
                </a:lnTo>
                <a:lnTo>
                  <a:pt x="1133856" y="2121408"/>
                </a:lnTo>
                <a:lnTo>
                  <a:pt x="1207008" y="2164080"/>
                </a:lnTo>
                <a:lnTo>
                  <a:pt x="1243584" y="2200656"/>
                </a:lnTo>
                <a:lnTo>
                  <a:pt x="1243584" y="2261616"/>
                </a:lnTo>
                <a:lnTo>
                  <a:pt x="1347216" y="2383536"/>
                </a:lnTo>
                <a:lnTo>
                  <a:pt x="1383792" y="2438400"/>
                </a:lnTo>
                <a:lnTo>
                  <a:pt x="1414272" y="2517648"/>
                </a:lnTo>
                <a:lnTo>
                  <a:pt x="1414272" y="2584704"/>
                </a:lnTo>
                <a:lnTo>
                  <a:pt x="1414272" y="2584704"/>
                </a:lnTo>
                <a:lnTo>
                  <a:pt x="1414272" y="2670048"/>
                </a:lnTo>
                <a:lnTo>
                  <a:pt x="1548384" y="2743200"/>
                </a:lnTo>
                <a:lnTo>
                  <a:pt x="1584960" y="2798064"/>
                </a:lnTo>
                <a:lnTo>
                  <a:pt x="1591056" y="2877312"/>
                </a:lnTo>
                <a:lnTo>
                  <a:pt x="1633728" y="2919984"/>
                </a:lnTo>
                <a:lnTo>
                  <a:pt x="1712976" y="2974848"/>
                </a:lnTo>
                <a:lnTo>
                  <a:pt x="1725168" y="3011424"/>
                </a:lnTo>
                <a:lnTo>
                  <a:pt x="1725168" y="3072384"/>
                </a:lnTo>
                <a:lnTo>
                  <a:pt x="1725168" y="3145536"/>
                </a:lnTo>
                <a:lnTo>
                  <a:pt x="1700784" y="3340608"/>
                </a:lnTo>
                <a:lnTo>
                  <a:pt x="1700784" y="3358896"/>
                </a:lnTo>
                <a:lnTo>
                  <a:pt x="1840992" y="3413760"/>
                </a:lnTo>
                <a:lnTo>
                  <a:pt x="1926336" y="3444240"/>
                </a:lnTo>
                <a:lnTo>
                  <a:pt x="1950720" y="3493008"/>
                </a:lnTo>
                <a:lnTo>
                  <a:pt x="2017776" y="3480816"/>
                </a:lnTo>
                <a:lnTo>
                  <a:pt x="2090928" y="3493008"/>
                </a:lnTo>
                <a:lnTo>
                  <a:pt x="2170176" y="3547872"/>
                </a:lnTo>
                <a:lnTo>
                  <a:pt x="2182368" y="3724656"/>
                </a:lnTo>
                <a:lnTo>
                  <a:pt x="2261616" y="3864864"/>
                </a:lnTo>
                <a:lnTo>
                  <a:pt x="2255520" y="3950208"/>
                </a:lnTo>
                <a:lnTo>
                  <a:pt x="2328672" y="4096512"/>
                </a:lnTo>
                <a:lnTo>
                  <a:pt x="2426208" y="4145280"/>
                </a:lnTo>
                <a:lnTo>
                  <a:pt x="2474976" y="4236720"/>
                </a:lnTo>
                <a:lnTo>
                  <a:pt x="2511552" y="4376928"/>
                </a:lnTo>
                <a:lnTo>
                  <a:pt x="2511552" y="4443984"/>
                </a:lnTo>
                <a:close/>
              </a:path>
            </a:pathLst>
          </a:custGeom>
          <a:gradFill>
            <a:gsLst>
              <a:gs pos="0">
                <a:schemeClr val="dk1">
                  <a:tint val="50000"/>
                  <a:satMod val="300000"/>
                  <a:alpha val="68000"/>
                </a:schemeClr>
              </a:gs>
              <a:gs pos="8000">
                <a:schemeClr val="dk1">
                  <a:tint val="37000"/>
                  <a:satMod val="300000"/>
                  <a:alpha val="39000"/>
                </a:schemeClr>
              </a:gs>
              <a:gs pos="100000">
                <a:srgbClr val="00B050"/>
              </a:gs>
            </a:gsLst>
            <a:lin ang="16200000" scaled="1"/>
          </a:gradFill>
          <a:ln w="9525" cap="flat" cmpd="sng" algn="ctr">
            <a:noFill/>
            <a:prstDash val="solid"/>
            <a:round/>
            <a:headEnd type="none" w="med" len="med"/>
            <a:tailEnd type="none" w="med" len="med"/>
          </a:ln>
          <a:effectLst/>
        </p:spPr>
        <p:txBody>
          <a:bodyPr vert="horz" wrap="square" lIns="91159" tIns="45580" rIns="91159" bIns="45580" numCol="1" rtlCol="0" anchor="t" anchorCtr="0" compatLnSpc="1">
            <a:prstTxWarp prst="textNoShape">
              <a:avLst/>
            </a:prstTxWarp>
          </a:bodyPr>
          <a:lstStyle/>
          <a:p>
            <a:pPr eaLnBrk="0" hangingPunct="0"/>
            <a:endParaRPr lang="en-US" sz="2162">
              <a:latin typeface="Arial" pitchFamily="-105" charset="0"/>
            </a:endParaRPr>
          </a:p>
        </p:txBody>
      </p:sp>
      <p:sp>
        <p:nvSpPr>
          <p:cNvPr id="1031" name="Freeform 1030"/>
          <p:cNvSpPr/>
          <p:nvPr/>
        </p:nvSpPr>
        <p:spPr bwMode="auto">
          <a:xfrm>
            <a:off x="1618302" y="1444674"/>
            <a:ext cx="1495081" cy="1537625"/>
          </a:xfrm>
          <a:custGeom>
            <a:avLst/>
            <a:gdLst>
              <a:gd name="connsiteX0" fmla="*/ 30480 w 1499616"/>
              <a:gd name="connsiteY0" fmla="*/ 6096 h 1542288"/>
              <a:gd name="connsiteX1" fmla="*/ 121920 w 1499616"/>
              <a:gd name="connsiteY1" fmla="*/ 36576 h 1542288"/>
              <a:gd name="connsiteX2" fmla="*/ 164592 w 1499616"/>
              <a:gd name="connsiteY2" fmla="*/ 0 h 1542288"/>
              <a:gd name="connsiteX3" fmla="*/ 219456 w 1499616"/>
              <a:gd name="connsiteY3" fmla="*/ 42672 h 1542288"/>
              <a:gd name="connsiteX4" fmla="*/ 256032 w 1499616"/>
              <a:gd name="connsiteY4" fmla="*/ 18288 h 1542288"/>
              <a:gd name="connsiteX5" fmla="*/ 335280 w 1499616"/>
              <a:gd name="connsiteY5" fmla="*/ 48768 h 1542288"/>
              <a:gd name="connsiteX6" fmla="*/ 371856 w 1499616"/>
              <a:gd name="connsiteY6" fmla="*/ 115824 h 1542288"/>
              <a:gd name="connsiteX7" fmla="*/ 426720 w 1499616"/>
              <a:gd name="connsiteY7" fmla="*/ 121920 h 1542288"/>
              <a:gd name="connsiteX8" fmla="*/ 463296 w 1499616"/>
              <a:gd name="connsiteY8" fmla="*/ 85344 h 1542288"/>
              <a:gd name="connsiteX9" fmla="*/ 518160 w 1499616"/>
              <a:gd name="connsiteY9" fmla="*/ 85344 h 1542288"/>
              <a:gd name="connsiteX10" fmla="*/ 573024 w 1499616"/>
              <a:gd name="connsiteY10" fmla="*/ 146304 h 1542288"/>
              <a:gd name="connsiteX11" fmla="*/ 573024 w 1499616"/>
              <a:gd name="connsiteY11" fmla="*/ 219456 h 1542288"/>
              <a:gd name="connsiteX12" fmla="*/ 615696 w 1499616"/>
              <a:gd name="connsiteY12" fmla="*/ 304800 h 1542288"/>
              <a:gd name="connsiteX13" fmla="*/ 670560 w 1499616"/>
              <a:gd name="connsiteY13" fmla="*/ 371856 h 1542288"/>
              <a:gd name="connsiteX14" fmla="*/ 694944 w 1499616"/>
              <a:gd name="connsiteY14" fmla="*/ 323088 h 1542288"/>
              <a:gd name="connsiteX15" fmla="*/ 749808 w 1499616"/>
              <a:gd name="connsiteY15" fmla="*/ 329184 h 1542288"/>
              <a:gd name="connsiteX16" fmla="*/ 762000 w 1499616"/>
              <a:gd name="connsiteY16" fmla="*/ 323088 h 1542288"/>
              <a:gd name="connsiteX17" fmla="*/ 835152 w 1499616"/>
              <a:gd name="connsiteY17" fmla="*/ 451104 h 1542288"/>
              <a:gd name="connsiteX18" fmla="*/ 932688 w 1499616"/>
              <a:gd name="connsiteY18" fmla="*/ 579120 h 1542288"/>
              <a:gd name="connsiteX19" fmla="*/ 944880 w 1499616"/>
              <a:gd name="connsiteY19" fmla="*/ 829056 h 1542288"/>
              <a:gd name="connsiteX20" fmla="*/ 1005840 w 1499616"/>
              <a:gd name="connsiteY20" fmla="*/ 859536 h 1542288"/>
              <a:gd name="connsiteX21" fmla="*/ 1097280 w 1499616"/>
              <a:gd name="connsiteY21" fmla="*/ 780288 h 1542288"/>
              <a:gd name="connsiteX22" fmla="*/ 1207008 w 1499616"/>
              <a:gd name="connsiteY22" fmla="*/ 810768 h 1542288"/>
              <a:gd name="connsiteX23" fmla="*/ 1243584 w 1499616"/>
              <a:gd name="connsiteY23" fmla="*/ 890016 h 1542288"/>
              <a:gd name="connsiteX24" fmla="*/ 1316736 w 1499616"/>
              <a:gd name="connsiteY24" fmla="*/ 841248 h 1542288"/>
              <a:gd name="connsiteX25" fmla="*/ 1408176 w 1499616"/>
              <a:gd name="connsiteY25" fmla="*/ 859536 h 1542288"/>
              <a:gd name="connsiteX26" fmla="*/ 1499616 w 1499616"/>
              <a:gd name="connsiteY26" fmla="*/ 1103376 h 1542288"/>
              <a:gd name="connsiteX27" fmla="*/ 1456944 w 1499616"/>
              <a:gd name="connsiteY27" fmla="*/ 1127760 h 1542288"/>
              <a:gd name="connsiteX28" fmla="*/ 1402080 w 1499616"/>
              <a:gd name="connsiteY28" fmla="*/ 1200912 h 1542288"/>
              <a:gd name="connsiteX29" fmla="*/ 1450848 w 1499616"/>
              <a:gd name="connsiteY29" fmla="*/ 1395984 h 1542288"/>
              <a:gd name="connsiteX30" fmla="*/ 1341120 w 1499616"/>
              <a:gd name="connsiteY30" fmla="*/ 1475232 h 1542288"/>
              <a:gd name="connsiteX31" fmla="*/ 1267968 w 1499616"/>
              <a:gd name="connsiteY31" fmla="*/ 1542288 h 1542288"/>
              <a:gd name="connsiteX32" fmla="*/ 1158240 w 1499616"/>
              <a:gd name="connsiteY32" fmla="*/ 1499616 h 1542288"/>
              <a:gd name="connsiteX33" fmla="*/ 1188720 w 1499616"/>
              <a:gd name="connsiteY33" fmla="*/ 1341120 h 1542288"/>
              <a:gd name="connsiteX34" fmla="*/ 1182624 w 1499616"/>
              <a:gd name="connsiteY34" fmla="*/ 1274064 h 1542288"/>
              <a:gd name="connsiteX35" fmla="*/ 1109472 w 1499616"/>
              <a:gd name="connsiteY35" fmla="*/ 1225296 h 1542288"/>
              <a:gd name="connsiteX36" fmla="*/ 1036320 w 1499616"/>
              <a:gd name="connsiteY36" fmla="*/ 1237488 h 1542288"/>
              <a:gd name="connsiteX37" fmla="*/ 987552 w 1499616"/>
              <a:gd name="connsiteY37" fmla="*/ 1261872 h 1542288"/>
              <a:gd name="connsiteX38" fmla="*/ 926592 w 1499616"/>
              <a:gd name="connsiteY38" fmla="*/ 1316736 h 1542288"/>
              <a:gd name="connsiteX39" fmla="*/ 926592 w 1499616"/>
              <a:gd name="connsiteY39" fmla="*/ 1383792 h 1542288"/>
              <a:gd name="connsiteX40" fmla="*/ 926592 w 1499616"/>
              <a:gd name="connsiteY40" fmla="*/ 1408176 h 1542288"/>
              <a:gd name="connsiteX41" fmla="*/ 835152 w 1499616"/>
              <a:gd name="connsiteY41" fmla="*/ 1377696 h 1542288"/>
              <a:gd name="connsiteX42" fmla="*/ 786384 w 1499616"/>
              <a:gd name="connsiteY42" fmla="*/ 1316736 h 1542288"/>
              <a:gd name="connsiteX43" fmla="*/ 798576 w 1499616"/>
              <a:gd name="connsiteY43" fmla="*/ 1194816 h 1542288"/>
              <a:gd name="connsiteX44" fmla="*/ 804672 w 1499616"/>
              <a:gd name="connsiteY44" fmla="*/ 1072896 h 1542288"/>
              <a:gd name="connsiteX45" fmla="*/ 762000 w 1499616"/>
              <a:gd name="connsiteY45" fmla="*/ 1024128 h 1542288"/>
              <a:gd name="connsiteX46" fmla="*/ 658368 w 1499616"/>
              <a:gd name="connsiteY46" fmla="*/ 1005840 h 1542288"/>
              <a:gd name="connsiteX47" fmla="*/ 591312 w 1499616"/>
              <a:gd name="connsiteY47" fmla="*/ 1005840 h 1542288"/>
              <a:gd name="connsiteX48" fmla="*/ 530352 w 1499616"/>
              <a:gd name="connsiteY48" fmla="*/ 1036320 h 1542288"/>
              <a:gd name="connsiteX49" fmla="*/ 530352 w 1499616"/>
              <a:gd name="connsiteY49" fmla="*/ 963168 h 1542288"/>
              <a:gd name="connsiteX50" fmla="*/ 530352 w 1499616"/>
              <a:gd name="connsiteY50" fmla="*/ 914400 h 1542288"/>
              <a:gd name="connsiteX51" fmla="*/ 487680 w 1499616"/>
              <a:gd name="connsiteY51" fmla="*/ 835152 h 1542288"/>
              <a:gd name="connsiteX52" fmla="*/ 426720 w 1499616"/>
              <a:gd name="connsiteY52" fmla="*/ 816864 h 1542288"/>
              <a:gd name="connsiteX53" fmla="*/ 371856 w 1499616"/>
              <a:gd name="connsiteY53" fmla="*/ 810768 h 1542288"/>
              <a:gd name="connsiteX54" fmla="*/ 445008 w 1499616"/>
              <a:gd name="connsiteY54" fmla="*/ 719328 h 1542288"/>
              <a:gd name="connsiteX55" fmla="*/ 432816 w 1499616"/>
              <a:gd name="connsiteY55" fmla="*/ 566928 h 1542288"/>
              <a:gd name="connsiteX56" fmla="*/ 371856 w 1499616"/>
              <a:gd name="connsiteY56" fmla="*/ 530352 h 1542288"/>
              <a:gd name="connsiteX57" fmla="*/ 286512 w 1499616"/>
              <a:gd name="connsiteY57" fmla="*/ 487680 h 1542288"/>
              <a:gd name="connsiteX58" fmla="*/ 231648 w 1499616"/>
              <a:gd name="connsiteY58" fmla="*/ 414528 h 1542288"/>
              <a:gd name="connsiteX59" fmla="*/ 231648 w 1499616"/>
              <a:gd name="connsiteY59" fmla="*/ 316992 h 1542288"/>
              <a:gd name="connsiteX60" fmla="*/ 195072 w 1499616"/>
              <a:gd name="connsiteY60" fmla="*/ 280416 h 1542288"/>
              <a:gd name="connsiteX61" fmla="*/ 115824 w 1499616"/>
              <a:gd name="connsiteY61" fmla="*/ 249936 h 1542288"/>
              <a:gd name="connsiteX62" fmla="*/ 48768 w 1499616"/>
              <a:gd name="connsiteY62" fmla="*/ 243840 h 1542288"/>
              <a:gd name="connsiteX63" fmla="*/ 0 w 1499616"/>
              <a:gd name="connsiteY63" fmla="*/ 182880 h 1542288"/>
              <a:gd name="connsiteX64" fmla="*/ 30480 w 1499616"/>
              <a:gd name="connsiteY64" fmla="*/ 6096 h 154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499616" h="1542288">
                <a:moveTo>
                  <a:pt x="30480" y="6096"/>
                </a:moveTo>
                <a:lnTo>
                  <a:pt x="121920" y="36576"/>
                </a:lnTo>
                <a:lnTo>
                  <a:pt x="164592" y="0"/>
                </a:lnTo>
                <a:lnTo>
                  <a:pt x="219456" y="42672"/>
                </a:lnTo>
                <a:lnTo>
                  <a:pt x="256032" y="18288"/>
                </a:lnTo>
                <a:lnTo>
                  <a:pt x="335280" y="48768"/>
                </a:lnTo>
                <a:lnTo>
                  <a:pt x="371856" y="115824"/>
                </a:lnTo>
                <a:lnTo>
                  <a:pt x="426720" y="121920"/>
                </a:lnTo>
                <a:lnTo>
                  <a:pt x="463296" y="85344"/>
                </a:lnTo>
                <a:lnTo>
                  <a:pt x="518160" y="85344"/>
                </a:lnTo>
                <a:lnTo>
                  <a:pt x="573024" y="146304"/>
                </a:lnTo>
                <a:lnTo>
                  <a:pt x="573024" y="219456"/>
                </a:lnTo>
                <a:lnTo>
                  <a:pt x="615696" y="304800"/>
                </a:lnTo>
                <a:lnTo>
                  <a:pt x="670560" y="371856"/>
                </a:lnTo>
                <a:lnTo>
                  <a:pt x="694944" y="323088"/>
                </a:lnTo>
                <a:lnTo>
                  <a:pt x="749808" y="329184"/>
                </a:lnTo>
                <a:lnTo>
                  <a:pt x="762000" y="323088"/>
                </a:lnTo>
                <a:lnTo>
                  <a:pt x="835152" y="451104"/>
                </a:lnTo>
                <a:lnTo>
                  <a:pt x="932688" y="579120"/>
                </a:lnTo>
                <a:lnTo>
                  <a:pt x="944880" y="829056"/>
                </a:lnTo>
                <a:lnTo>
                  <a:pt x="1005840" y="859536"/>
                </a:lnTo>
                <a:lnTo>
                  <a:pt x="1097280" y="780288"/>
                </a:lnTo>
                <a:lnTo>
                  <a:pt x="1207008" y="810768"/>
                </a:lnTo>
                <a:lnTo>
                  <a:pt x="1243584" y="890016"/>
                </a:lnTo>
                <a:lnTo>
                  <a:pt x="1316736" y="841248"/>
                </a:lnTo>
                <a:lnTo>
                  <a:pt x="1408176" y="859536"/>
                </a:lnTo>
                <a:lnTo>
                  <a:pt x="1499616" y="1103376"/>
                </a:lnTo>
                <a:lnTo>
                  <a:pt x="1456944" y="1127760"/>
                </a:lnTo>
                <a:lnTo>
                  <a:pt x="1402080" y="1200912"/>
                </a:lnTo>
                <a:lnTo>
                  <a:pt x="1450848" y="1395984"/>
                </a:lnTo>
                <a:lnTo>
                  <a:pt x="1341120" y="1475232"/>
                </a:lnTo>
                <a:lnTo>
                  <a:pt x="1267968" y="1542288"/>
                </a:lnTo>
                <a:lnTo>
                  <a:pt x="1158240" y="1499616"/>
                </a:lnTo>
                <a:lnTo>
                  <a:pt x="1188720" y="1341120"/>
                </a:lnTo>
                <a:lnTo>
                  <a:pt x="1182624" y="1274064"/>
                </a:lnTo>
                <a:lnTo>
                  <a:pt x="1109472" y="1225296"/>
                </a:lnTo>
                <a:lnTo>
                  <a:pt x="1036320" y="1237488"/>
                </a:lnTo>
                <a:lnTo>
                  <a:pt x="987552" y="1261872"/>
                </a:lnTo>
                <a:lnTo>
                  <a:pt x="926592" y="1316736"/>
                </a:lnTo>
                <a:lnTo>
                  <a:pt x="926592" y="1383792"/>
                </a:lnTo>
                <a:lnTo>
                  <a:pt x="926592" y="1408176"/>
                </a:lnTo>
                <a:lnTo>
                  <a:pt x="835152" y="1377696"/>
                </a:lnTo>
                <a:lnTo>
                  <a:pt x="786384" y="1316736"/>
                </a:lnTo>
                <a:lnTo>
                  <a:pt x="798576" y="1194816"/>
                </a:lnTo>
                <a:lnTo>
                  <a:pt x="804672" y="1072896"/>
                </a:lnTo>
                <a:lnTo>
                  <a:pt x="762000" y="1024128"/>
                </a:lnTo>
                <a:lnTo>
                  <a:pt x="658368" y="1005840"/>
                </a:lnTo>
                <a:lnTo>
                  <a:pt x="591312" y="1005840"/>
                </a:lnTo>
                <a:lnTo>
                  <a:pt x="530352" y="1036320"/>
                </a:lnTo>
                <a:lnTo>
                  <a:pt x="530352" y="963168"/>
                </a:lnTo>
                <a:lnTo>
                  <a:pt x="530352" y="914400"/>
                </a:lnTo>
                <a:lnTo>
                  <a:pt x="487680" y="835152"/>
                </a:lnTo>
                <a:lnTo>
                  <a:pt x="426720" y="816864"/>
                </a:lnTo>
                <a:lnTo>
                  <a:pt x="371856" y="810768"/>
                </a:lnTo>
                <a:lnTo>
                  <a:pt x="445008" y="719328"/>
                </a:lnTo>
                <a:lnTo>
                  <a:pt x="432816" y="566928"/>
                </a:lnTo>
                <a:lnTo>
                  <a:pt x="371856" y="530352"/>
                </a:lnTo>
                <a:lnTo>
                  <a:pt x="286512" y="487680"/>
                </a:lnTo>
                <a:lnTo>
                  <a:pt x="231648" y="414528"/>
                </a:lnTo>
                <a:lnTo>
                  <a:pt x="231648" y="316992"/>
                </a:lnTo>
                <a:lnTo>
                  <a:pt x="195072" y="280416"/>
                </a:lnTo>
                <a:lnTo>
                  <a:pt x="115824" y="249936"/>
                </a:lnTo>
                <a:lnTo>
                  <a:pt x="48768" y="243840"/>
                </a:lnTo>
                <a:lnTo>
                  <a:pt x="0" y="182880"/>
                </a:lnTo>
                <a:lnTo>
                  <a:pt x="30480" y="6096"/>
                </a:lnTo>
                <a:close/>
              </a:path>
            </a:pathLst>
          </a:custGeom>
          <a:gradFill>
            <a:gsLst>
              <a:gs pos="0">
                <a:schemeClr val="dk1">
                  <a:tint val="50000"/>
                  <a:satMod val="300000"/>
                  <a:alpha val="68000"/>
                </a:schemeClr>
              </a:gs>
              <a:gs pos="8000">
                <a:schemeClr val="dk1">
                  <a:tint val="37000"/>
                  <a:satMod val="300000"/>
                  <a:alpha val="39000"/>
                </a:schemeClr>
              </a:gs>
              <a:gs pos="100000">
                <a:srgbClr val="FFFF00"/>
              </a:gs>
            </a:gsLst>
            <a:lin ang="16200000" scaled="1"/>
          </a:gradFill>
          <a:ln w="9525" cap="flat" cmpd="sng" algn="ctr">
            <a:noFill/>
            <a:prstDash val="solid"/>
            <a:round/>
            <a:headEnd type="none" w="med" len="med"/>
            <a:tailEnd type="none" w="med" len="med"/>
          </a:ln>
          <a:effectLst/>
        </p:spPr>
        <p:txBody>
          <a:bodyPr vert="horz" wrap="square" lIns="91159" tIns="45580" rIns="91159" bIns="45580" numCol="1" rtlCol="0" anchor="t" anchorCtr="0" compatLnSpc="1">
            <a:prstTxWarp prst="textNoShape">
              <a:avLst/>
            </a:prstTxWarp>
          </a:bodyPr>
          <a:lstStyle/>
          <a:p>
            <a:pPr eaLnBrk="0" hangingPunct="0"/>
            <a:endParaRPr lang="en-US" sz="2162">
              <a:latin typeface="Arial" pitchFamily="-105" charset="0"/>
            </a:endParaRPr>
          </a:p>
        </p:txBody>
      </p:sp>
      <p:sp>
        <p:nvSpPr>
          <p:cNvPr id="6" name="Rectangle 5"/>
          <p:cNvSpPr/>
          <p:nvPr/>
        </p:nvSpPr>
        <p:spPr bwMode="auto">
          <a:xfrm>
            <a:off x="3052609" y="1225882"/>
            <a:ext cx="6069815" cy="607757"/>
          </a:xfrm>
          <a:prstGeom prst="rect">
            <a:avLst/>
          </a:prstGeom>
          <a:solidFill>
            <a:schemeClr val="bg1"/>
          </a:solidFill>
          <a:ln w="9525" cap="flat" cmpd="sng" algn="ctr">
            <a:noFill/>
            <a:prstDash val="solid"/>
            <a:round/>
            <a:headEnd type="none" w="med" len="med"/>
            <a:tailEnd type="none" w="med" len="med"/>
          </a:ln>
          <a:effectLst/>
        </p:spPr>
        <p:txBody>
          <a:bodyPr vert="horz" wrap="square" lIns="91159" tIns="45580" rIns="91159" bIns="45580" numCol="1" rtlCol="0" anchor="t" anchorCtr="0" compatLnSpc="1">
            <a:prstTxWarp prst="textNoShape">
              <a:avLst/>
            </a:prstTxWarp>
          </a:bodyPr>
          <a:lstStyle/>
          <a:p>
            <a:pPr defTabSz="911540"/>
            <a:endParaRPr lang="en-US" sz="1794"/>
          </a:p>
        </p:txBody>
      </p:sp>
      <p:sp>
        <p:nvSpPr>
          <p:cNvPr id="1025" name="Freeform 1024"/>
          <p:cNvSpPr/>
          <p:nvPr/>
        </p:nvSpPr>
        <p:spPr bwMode="auto">
          <a:xfrm>
            <a:off x="735912" y="4703936"/>
            <a:ext cx="2536331" cy="2139183"/>
          </a:xfrm>
          <a:custGeom>
            <a:avLst/>
            <a:gdLst>
              <a:gd name="connsiteX0" fmla="*/ 63374 w 2544024"/>
              <a:gd name="connsiteY0" fmla="*/ 2091350 h 2145671"/>
              <a:gd name="connsiteX1" fmla="*/ 117695 w 2544024"/>
              <a:gd name="connsiteY1" fmla="*/ 1973655 h 2145671"/>
              <a:gd name="connsiteX2" fmla="*/ 18107 w 2544024"/>
              <a:gd name="connsiteY2" fmla="*/ 1729212 h 2145671"/>
              <a:gd name="connsiteX3" fmla="*/ 0 w 2544024"/>
              <a:gd name="connsiteY3" fmla="*/ 1448554 h 2145671"/>
              <a:gd name="connsiteX4" fmla="*/ 72428 w 2544024"/>
              <a:gd name="connsiteY4" fmla="*/ 1149790 h 2145671"/>
              <a:gd name="connsiteX5" fmla="*/ 199176 w 2544024"/>
              <a:gd name="connsiteY5" fmla="*/ 914400 h 2145671"/>
              <a:gd name="connsiteX6" fmla="*/ 316872 w 2544024"/>
              <a:gd name="connsiteY6" fmla="*/ 787651 h 2145671"/>
              <a:gd name="connsiteX7" fmla="*/ 452673 w 2544024"/>
              <a:gd name="connsiteY7" fmla="*/ 669956 h 2145671"/>
              <a:gd name="connsiteX8" fmla="*/ 416460 w 2544024"/>
              <a:gd name="connsiteY8" fmla="*/ 461727 h 2145671"/>
              <a:gd name="connsiteX9" fmla="*/ 434567 w 2544024"/>
              <a:gd name="connsiteY9" fmla="*/ 307818 h 2145671"/>
              <a:gd name="connsiteX10" fmla="*/ 516048 w 2544024"/>
              <a:gd name="connsiteY10" fmla="*/ 190123 h 2145671"/>
              <a:gd name="connsiteX11" fmla="*/ 633743 w 2544024"/>
              <a:gd name="connsiteY11" fmla="*/ 135802 h 2145671"/>
              <a:gd name="connsiteX12" fmla="*/ 778598 w 2544024"/>
              <a:gd name="connsiteY12" fmla="*/ 181069 h 2145671"/>
              <a:gd name="connsiteX13" fmla="*/ 841973 w 2544024"/>
              <a:gd name="connsiteY13" fmla="*/ 298764 h 2145671"/>
              <a:gd name="connsiteX14" fmla="*/ 923454 w 2544024"/>
              <a:gd name="connsiteY14" fmla="*/ 497941 h 2145671"/>
              <a:gd name="connsiteX15" fmla="*/ 950614 w 2544024"/>
              <a:gd name="connsiteY15" fmla="*/ 597529 h 2145671"/>
              <a:gd name="connsiteX16" fmla="*/ 1041149 w 2544024"/>
              <a:gd name="connsiteY16" fmla="*/ 660903 h 2145671"/>
              <a:gd name="connsiteX17" fmla="*/ 1095470 w 2544024"/>
              <a:gd name="connsiteY17" fmla="*/ 525101 h 2145671"/>
              <a:gd name="connsiteX18" fmla="*/ 1321806 w 2544024"/>
              <a:gd name="connsiteY18" fmla="*/ 434566 h 2145671"/>
              <a:gd name="connsiteX19" fmla="*/ 1466662 w 2544024"/>
              <a:gd name="connsiteY19" fmla="*/ 479834 h 2145671"/>
              <a:gd name="connsiteX20" fmla="*/ 1557196 w 2544024"/>
              <a:gd name="connsiteY20" fmla="*/ 579422 h 2145671"/>
              <a:gd name="connsiteX21" fmla="*/ 1602464 w 2544024"/>
              <a:gd name="connsiteY21" fmla="*/ 624689 h 2145671"/>
              <a:gd name="connsiteX22" fmla="*/ 1683945 w 2544024"/>
              <a:gd name="connsiteY22" fmla="*/ 552261 h 2145671"/>
              <a:gd name="connsiteX23" fmla="*/ 1810693 w 2544024"/>
              <a:gd name="connsiteY23" fmla="*/ 525101 h 2145671"/>
              <a:gd name="connsiteX24" fmla="*/ 1801640 w 2544024"/>
              <a:gd name="connsiteY24" fmla="*/ 353085 h 2145671"/>
              <a:gd name="connsiteX25" fmla="*/ 1819747 w 2544024"/>
              <a:gd name="connsiteY25" fmla="*/ 135802 h 2145671"/>
              <a:gd name="connsiteX26" fmla="*/ 1892174 w 2544024"/>
              <a:gd name="connsiteY26" fmla="*/ 27160 h 2145671"/>
              <a:gd name="connsiteX27" fmla="*/ 2000816 w 2544024"/>
              <a:gd name="connsiteY27" fmla="*/ 0 h 2145671"/>
              <a:gd name="connsiteX28" fmla="*/ 2091351 w 2544024"/>
              <a:gd name="connsiteY28" fmla="*/ 9053 h 2145671"/>
              <a:gd name="connsiteX29" fmla="*/ 2190939 w 2544024"/>
              <a:gd name="connsiteY29" fmla="*/ 63374 h 2145671"/>
              <a:gd name="connsiteX30" fmla="*/ 2218099 w 2544024"/>
              <a:gd name="connsiteY30" fmla="*/ 226337 h 2145671"/>
              <a:gd name="connsiteX31" fmla="*/ 2281473 w 2544024"/>
              <a:gd name="connsiteY31" fmla="*/ 398352 h 2145671"/>
              <a:gd name="connsiteX32" fmla="*/ 2281473 w 2544024"/>
              <a:gd name="connsiteY32" fmla="*/ 488887 h 2145671"/>
              <a:gd name="connsiteX33" fmla="*/ 2353901 w 2544024"/>
              <a:gd name="connsiteY33" fmla="*/ 588475 h 2145671"/>
              <a:gd name="connsiteX34" fmla="*/ 2435382 w 2544024"/>
              <a:gd name="connsiteY34" fmla="*/ 669956 h 2145671"/>
              <a:gd name="connsiteX35" fmla="*/ 2507810 w 2544024"/>
              <a:gd name="connsiteY35" fmla="*/ 751438 h 2145671"/>
              <a:gd name="connsiteX36" fmla="*/ 2544024 w 2544024"/>
              <a:gd name="connsiteY36" fmla="*/ 914400 h 2145671"/>
              <a:gd name="connsiteX37" fmla="*/ 2544024 w 2544024"/>
              <a:gd name="connsiteY37" fmla="*/ 995881 h 2145671"/>
              <a:gd name="connsiteX38" fmla="*/ 2489703 w 2544024"/>
              <a:gd name="connsiteY38" fmla="*/ 1032095 h 2145671"/>
              <a:gd name="connsiteX39" fmla="*/ 2390115 w 2544024"/>
              <a:gd name="connsiteY39" fmla="*/ 941560 h 2145671"/>
              <a:gd name="connsiteX40" fmla="*/ 2218099 w 2544024"/>
              <a:gd name="connsiteY40" fmla="*/ 932507 h 2145671"/>
              <a:gd name="connsiteX41" fmla="*/ 2100404 w 2544024"/>
              <a:gd name="connsiteY41" fmla="*/ 959667 h 2145671"/>
              <a:gd name="connsiteX42" fmla="*/ 2018923 w 2544024"/>
              <a:gd name="connsiteY42" fmla="*/ 1122630 h 2145671"/>
              <a:gd name="connsiteX43" fmla="*/ 2000816 w 2544024"/>
              <a:gd name="connsiteY43" fmla="*/ 1294646 h 2145671"/>
              <a:gd name="connsiteX44" fmla="*/ 1991763 w 2544024"/>
              <a:gd name="connsiteY44" fmla="*/ 1439501 h 2145671"/>
              <a:gd name="connsiteX45" fmla="*/ 2073244 w 2544024"/>
              <a:gd name="connsiteY45" fmla="*/ 1530036 h 2145671"/>
              <a:gd name="connsiteX46" fmla="*/ 2073244 w 2544024"/>
              <a:gd name="connsiteY46" fmla="*/ 1602463 h 2145671"/>
              <a:gd name="connsiteX47" fmla="*/ 1747319 w 2544024"/>
              <a:gd name="connsiteY47" fmla="*/ 1810693 h 2145671"/>
              <a:gd name="connsiteX48" fmla="*/ 1656784 w 2544024"/>
              <a:gd name="connsiteY48" fmla="*/ 1874067 h 2145671"/>
              <a:gd name="connsiteX49" fmla="*/ 1683945 w 2544024"/>
              <a:gd name="connsiteY49" fmla="*/ 1973655 h 2145671"/>
              <a:gd name="connsiteX50" fmla="*/ 1611517 w 2544024"/>
              <a:gd name="connsiteY50" fmla="*/ 2136618 h 2145671"/>
              <a:gd name="connsiteX51" fmla="*/ 36214 w 2544024"/>
              <a:gd name="connsiteY51" fmla="*/ 2145671 h 2145671"/>
              <a:gd name="connsiteX0" fmla="*/ 63374 w 2544024"/>
              <a:gd name="connsiteY0" fmla="*/ 2091350 h 2145671"/>
              <a:gd name="connsiteX1" fmla="*/ 117695 w 2544024"/>
              <a:gd name="connsiteY1" fmla="*/ 1973655 h 2145671"/>
              <a:gd name="connsiteX2" fmla="*/ 18107 w 2544024"/>
              <a:gd name="connsiteY2" fmla="*/ 1729212 h 2145671"/>
              <a:gd name="connsiteX3" fmla="*/ 0 w 2544024"/>
              <a:gd name="connsiteY3" fmla="*/ 1448554 h 2145671"/>
              <a:gd name="connsiteX4" fmla="*/ 72428 w 2544024"/>
              <a:gd name="connsiteY4" fmla="*/ 1149790 h 2145671"/>
              <a:gd name="connsiteX5" fmla="*/ 199176 w 2544024"/>
              <a:gd name="connsiteY5" fmla="*/ 914400 h 2145671"/>
              <a:gd name="connsiteX6" fmla="*/ 316872 w 2544024"/>
              <a:gd name="connsiteY6" fmla="*/ 787651 h 2145671"/>
              <a:gd name="connsiteX7" fmla="*/ 452673 w 2544024"/>
              <a:gd name="connsiteY7" fmla="*/ 669956 h 2145671"/>
              <a:gd name="connsiteX8" fmla="*/ 416460 w 2544024"/>
              <a:gd name="connsiteY8" fmla="*/ 461727 h 2145671"/>
              <a:gd name="connsiteX9" fmla="*/ 434567 w 2544024"/>
              <a:gd name="connsiteY9" fmla="*/ 307818 h 2145671"/>
              <a:gd name="connsiteX10" fmla="*/ 516048 w 2544024"/>
              <a:gd name="connsiteY10" fmla="*/ 190123 h 2145671"/>
              <a:gd name="connsiteX11" fmla="*/ 633743 w 2544024"/>
              <a:gd name="connsiteY11" fmla="*/ 135802 h 2145671"/>
              <a:gd name="connsiteX12" fmla="*/ 778598 w 2544024"/>
              <a:gd name="connsiteY12" fmla="*/ 181069 h 2145671"/>
              <a:gd name="connsiteX13" fmla="*/ 841973 w 2544024"/>
              <a:gd name="connsiteY13" fmla="*/ 298764 h 2145671"/>
              <a:gd name="connsiteX14" fmla="*/ 923454 w 2544024"/>
              <a:gd name="connsiteY14" fmla="*/ 497941 h 2145671"/>
              <a:gd name="connsiteX15" fmla="*/ 950614 w 2544024"/>
              <a:gd name="connsiteY15" fmla="*/ 597529 h 2145671"/>
              <a:gd name="connsiteX16" fmla="*/ 1041149 w 2544024"/>
              <a:gd name="connsiteY16" fmla="*/ 660903 h 2145671"/>
              <a:gd name="connsiteX17" fmla="*/ 1095470 w 2544024"/>
              <a:gd name="connsiteY17" fmla="*/ 525101 h 2145671"/>
              <a:gd name="connsiteX18" fmla="*/ 1321806 w 2544024"/>
              <a:gd name="connsiteY18" fmla="*/ 434566 h 2145671"/>
              <a:gd name="connsiteX19" fmla="*/ 1466662 w 2544024"/>
              <a:gd name="connsiteY19" fmla="*/ 479834 h 2145671"/>
              <a:gd name="connsiteX20" fmla="*/ 1557196 w 2544024"/>
              <a:gd name="connsiteY20" fmla="*/ 579422 h 2145671"/>
              <a:gd name="connsiteX21" fmla="*/ 1602464 w 2544024"/>
              <a:gd name="connsiteY21" fmla="*/ 624689 h 2145671"/>
              <a:gd name="connsiteX22" fmla="*/ 1683945 w 2544024"/>
              <a:gd name="connsiteY22" fmla="*/ 552261 h 2145671"/>
              <a:gd name="connsiteX23" fmla="*/ 1810693 w 2544024"/>
              <a:gd name="connsiteY23" fmla="*/ 525101 h 2145671"/>
              <a:gd name="connsiteX24" fmla="*/ 1801640 w 2544024"/>
              <a:gd name="connsiteY24" fmla="*/ 353085 h 2145671"/>
              <a:gd name="connsiteX25" fmla="*/ 1819747 w 2544024"/>
              <a:gd name="connsiteY25" fmla="*/ 135802 h 2145671"/>
              <a:gd name="connsiteX26" fmla="*/ 1892174 w 2544024"/>
              <a:gd name="connsiteY26" fmla="*/ 27160 h 2145671"/>
              <a:gd name="connsiteX27" fmla="*/ 2000816 w 2544024"/>
              <a:gd name="connsiteY27" fmla="*/ 0 h 2145671"/>
              <a:gd name="connsiteX28" fmla="*/ 2091351 w 2544024"/>
              <a:gd name="connsiteY28" fmla="*/ 9053 h 2145671"/>
              <a:gd name="connsiteX29" fmla="*/ 2190939 w 2544024"/>
              <a:gd name="connsiteY29" fmla="*/ 63374 h 2145671"/>
              <a:gd name="connsiteX30" fmla="*/ 2218099 w 2544024"/>
              <a:gd name="connsiteY30" fmla="*/ 226337 h 2145671"/>
              <a:gd name="connsiteX31" fmla="*/ 2281473 w 2544024"/>
              <a:gd name="connsiteY31" fmla="*/ 398352 h 2145671"/>
              <a:gd name="connsiteX32" fmla="*/ 2281473 w 2544024"/>
              <a:gd name="connsiteY32" fmla="*/ 488887 h 2145671"/>
              <a:gd name="connsiteX33" fmla="*/ 2353901 w 2544024"/>
              <a:gd name="connsiteY33" fmla="*/ 588475 h 2145671"/>
              <a:gd name="connsiteX34" fmla="*/ 2435382 w 2544024"/>
              <a:gd name="connsiteY34" fmla="*/ 669956 h 2145671"/>
              <a:gd name="connsiteX35" fmla="*/ 2507810 w 2544024"/>
              <a:gd name="connsiteY35" fmla="*/ 751438 h 2145671"/>
              <a:gd name="connsiteX36" fmla="*/ 2544024 w 2544024"/>
              <a:gd name="connsiteY36" fmla="*/ 914400 h 2145671"/>
              <a:gd name="connsiteX37" fmla="*/ 2544024 w 2544024"/>
              <a:gd name="connsiteY37" fmla="*/ 995881 h 2145671"/>
              <a:gd name="connsiteX38" fmla="*/ 2489703 w 2544024"/>
              <a:gd name="connsiteY38" fmla="*/ 1032095 h 2145671"/>
              <a:gd name="connsiteX39" fmla="*/ 2390115 w 2544024"/>
              <a:gd name="connsiteY39" fmla="*/ 941560 h 2145671"/>
              <a:gd name="connsiteX40" fmla="*/ 2218099 w 2544024"/>
              <a:gd name="connsiteY40" fmla="*/ 932507 h 2145671"/>
              <a:gd name="connsiteX41" fmla="*/ 2106500 w 2544024"/>
              <a:gd name="connsiteY41" fmla="*/ 996243 h 2145671"/>
              <a:gd name="connsiteX42" fmla="*/ 2018923 w 2544024"/>
              <a:gd name="connsiteY42" fmla="*/ 1122630 h 2145671"/>
              <a:gd name="connsiteX43" fmla="*/ 2000816 w 2544024"/>
              <a:gd name="connsiteY43" fmla="*/ 1294646 h 2145671"/>
              <a:gd name="connsiteX44" fmla="*/ 1991763 w 2544024"/>
              <a:gd name="connsiteY44" fmla="*/ 1439501 h 2145671"/>
              <a:gd name="connsiteX45" fmla="*/ 2073244 w 2544024"/>
              <a:gd name="connsiteY45" fmla="*/ 1530036 h 2145671"/>
              <a:gd name="connsiteX46" fmla="*/ 2073244 w 2544024"/>
              <a:gd name="connsiteY46" fmla="*/ 1602463 h 2145671"/>
              <a:gd name="connsiteX47" fmla="*/ 1747319 w 2544024"/>
              <a:gd name="connsiteY47" fmla="*/ 1810693 h 2145671"/>
              <a:gd name="connsiteX48" fmla="*/ 1656784 w 2544024"/>
              <a:gd name="connsiteY48" fmla="*/ 1874067 h 2145671"/>
              <a:gd name="connsiteX49" fmla="*/ 1683945 w 2544024"/>
              <a:gd name="connsiteY49" fmla="*/ 1973655 h 2145671"/>
              <a:gd name="connsiteX50" fmla="*/ 1611517 w 2544024"/>
              <a:gd name="connsiteY50" fmla="*/ 2136618 h 2145671"/>
              <a:gd name="connsiteX51" fmla="*/ 36214 w 2544024"/>
              <a:gd name="connsiteY51" fmla="*/ 2145671 h 2145671"/>
              <a:gd name="connsiteX0" fmla="*/ 63374 w 2544024"/>
              <a:gd name="connsiteY0" fmla="*/ 2091350 h 2145671"/>
              <a:gd name="connsiteX1" fmla="*/ 117695 w 2544024"/>
              <a:gd name="connsiteY1" fmla="*/ 1973655 h 2145671"/>
              <a:gd name="connsiteX2" fmla="*/ 18107 w 2544024"/>
              <a:gd name="connsiteY2" fmla="*/ 1729212 h 2145671"/>
              <a:gd name="connsiteX3" fmla="*/ 0 w 2544024"/>
              <a:gd name="connsiteY3" fmla="*/ 1448554 h 2145671"/>
              <a:gd name="connsiteX4" fmla="*/ 72428 w 2544024"/>
              <a:gd name="connsiteY4" fmla="*/ 1149790 h 2145671"/>
              <a:gd name="connsiteX5" fmla="*/ 199176 w 2544024"/>
              <a:gd name="connsiteY5" fmla="*/ 914400 h 2145671"/>
              <a:gd name="connsiteX6" fmla="*/ 316872 w 2544024"/>
              <a:gd name="connsiteY6" fmla="*/ 787651 h 2145671"/>
              <a:gd name="connsiteX7" fmla="*/ 452673 w 2544024"/>
              <a:gd name="connsiteY7" fmla="*/ 669956 h 2145671"/>
              <a:gd name="connsiteX8" fmla="*/ 416460 w 2544024"/>
              <a:gd name="connsiteY8" fmla="*/ 461727 h 2145671"/>
              <a:gd name="connsiteX9" fmla="*/ 434567 w 2544024"/>
              <a:gd name="connsiteY9" fmla="*/ 307818 h 2145671"/>
              <a:gd name="connsiteX10" fmla="*/ 516048 w 2544024"/>
              <a:gd name="connsiteY10" fmla="*/ 190123 h 2145671"/>
              <a:gd name="connsiteX11" fmla="*/ 633743 w 2544024"/>
              <a:gd name="connsiteY11" fmla="*/ 135802 h 2145671"/>
              <a:gd name="connsiteX12" fmla="*/ 778598 w 2544024"/>
              <a:gd name="connsiteY12" fmla="*/ 181069 h 2145671"/>
              <a:gd name="connsiteX13" fmla="*/ 841973 w 2544024"/>
              <a:gd name="connsiteY13" fmla="*/ 298764 h 2145671"/>
              <a:gd name="connsiteX14" fmla="*/ 923454 w 2544024"/>
              <a:gd name="connsiteY14" fmla="*/ 497941 h 2145671"/>
              <a:gd name="connsiteX15" fmla="*/ 950614 w 2544024"/>
              <a:gd name="connsiteY15" fmla="*/ 597529 h 2145671"/>
              <a:gd name="connsiteX16" fmla="*/ 1041149 w 2544024"/>
              <a:gd name="connsiteY16" fmla="*/ 660903 h 2145671"/>
              <a:gd name="connsiteX17" fmla="*/ 1095470 w 2544024"/>
              <a:gd name="connsiteY17" fmla="*/ 525101 h 2145671"/>
              <a:gd name="connsiteX18" fmla="*/ 1321806 w 2544024"/>
              <a:gd name="connsiteY18" fmla="*/ 434566 h 2145671"/>
              <a:gd name="connsiteX19" fmla="*/ 1466662 w 2544024"/>
              <a:gd name="connsiteY19" fmla="*/ 479834 h 2145671"/>
              <a:gd name="connsiteX20" fmla="*/ 1557196 w 2544024"/>
              <a:gd name="connsiteY20" fmla="*/ 579422 h 2145671"/>
              <a:gd name="connsiteX21" fmla="*/ 1602464 w 2544024"/>
              <a:gd name="connsiteY21" fmla="*/ 624689 h 2145671"/>
              <a:gd name="connsiteX22" fmla="*/ 1683945 w 2544024"/>
              <a:gd name="connsiteY22" fmla="*/ 552261 h 2145671"/>
              <a:gd name="connsiteX23" fmla="*/ 1810693 w 2544024"/>
              <a:gd name="connsiteY23" fmla="*/ 525101 h 2145671"/>
              <a:gd name="connsiteX24" fmla="*/ 1801640 w 2544024"/>
              <a:gd name="connsiteY24" fmla="*/ 353085 h 2145671"/>
              <a:gd name="connsiteX25" fmla="*/ 1819747 w 2544024"/>
              <a:gd name="connsiteY25" fmla="*/ 135802 h 2145671"/>
              <a:gd name="connsiteX26" fmla="*/ 1892174 w 2544024"/>
              <a:gd name="connsiteY26" fmla="*/ 27160 h 2145671"/>
              <a:gd name="connsiteX27" fmla="*/ 2000816 w 2544024"/>
              <a:gd name="connsiteY27" fmla="*/ 0 h 2145671"/>
              <a:gd name="connsiteX28" fmla="*/ 2091351 w 2544024"/>
              <a:gd name="connsiteY28" fmla="*/ 9053 h 2145671"/>
              <a:gd name="connsiteX29" fmla="*/ 2190939 w 2544024"/>
              <a:gd name="connsiteY29" fmla="*/ 63374 h 2145671"/>
              <a:gd name="connsiteX30" fmla="*/ 2218099 w 2544024"/>
              <a:gd name="connsiteY30" fmla="*/ 226337 h 2145671"/>
              <a:gd name="connsiteX31" fmla="*/ 2281473 w 2544024"/>
              <a:gd name="connsiteY31" fmla="*/ 398352 h 2145671"/>
              <a:gd name="connsiteX32" fmla="*/ 2281473 w 2544024"/>
              <a:gd name="connsiteY32" fmla="*/ 488887 h 2145671"/>
              <a:gd name="connsiteX33" fmla="*/ 2353901 w 2544024"/>
              <a:gd name="connsiteY33" fmla="*/ 588475 h 2145671"/>
              <a:gd name="connsiteX34" fmla="*/ 2435382 w 2544024"/>
              <a:gd name="connsiteY34" fmla="*/ 669956 h 2145671"/>
              <a:gd name="connsiteX35" fmla="*/ 2507810 w 2544024"/>
              <a:gd name="connsiteY35" fmla="*/ 751438 h 2145671"/>
              <a:gd name="connsiteX36" fmla="*/ 2544024 w 2544024"/>
              <a:gd name="connsiteY36" fmla="*/ 914400 h 2145671"/>
              <a:gd name="connsiteX37" fmla="*/ 2544024 w 2544024"/>
              <a:gd name="connsiteY37" fmla="*/ 995881 h 2145671"/>
              <a:gd name="connsiteX38" fmla="*/ 2489703 w 2544024"/>
              <a:gd name="connsiteY38" fmla="*/ 1032095 h 2145671"/>
              <a:gd name="connsiteX39" fmla="*/ 2390115 w 2544024"/>
              <a:gd name="connsiteY39" fmla="*/ 941560 h 2145671"/>
              <a:gd name="connsiteX40" fmla="*/ 2218099 w 2544024"/>
              <a:gd name="connsiteY40" fmla="*/ 932507 h 2145671"/>
              <a:gd name="connsiteX41" fmla="*/ 2106500 w 2544024"/>
              <a:gd name="connsiteY41" fmla="*/ 996243 h 2145671"/>
              <a:gd name="connsiteX42" fmla="*/ 2055499 w 2544024"/>
              <a:gd name="connsiteY42" fmla="*/ 1189686 h 2145671"/>
              <a:gd name="connsiteX43" fmla="*/ 2000816 w 2544024"/>
              <a:gd name="connsiteY43" fmla="*/ 1294646 h 2145671"/>
              <a:gd name="connsiteX44" fmla="*/ 1991763 w 2544024"/>
              <a:gd name="connsiteY44" fmla="*/ 1439501 h 2145671"/>
              <a:gd name="connsiteX45" fmla="*/ 2073244 w 2544024"/>
              <a:gd name="connsiteY45" fmla="*/ 1530036 h 2145671"/>
              <a:gd name="connsiteX46" fmla="*/ 2073244 w 2544024"/>
              <a:gd name="connsiteY46" fmla="*/ 1602463 h 2145671"/>
              <a:gd name="connsiteX47" fmla="*/ 1747319 w 2544024"/>
              <a:gd name="connsiteY47" fmla="*/ 1810693 h 2145671"/>
              <a:gd name="connsiteX48" fmla="*/ 1656784 w 2544024"/>
              <a:gd name="connsiteY48" fmla="*/ 1874067 h 2145671"/>
              <a:gd name="connsiteX49" fmla="*/ 1683945 w 2544024"/>
              <a:gd name="connsiteY49" fmla="*/ 1973655 h 2145671"/>
              <a:gd name="connsiteX50" fmla="*/ 1611517 w 2544024"/>
              <a:gd name="connsiteY50" fmla="*/ 2136618 h 2145671"/>
              <a:gd name="connsiteX51" fmla="*/ 36214 w 2544024"/>
              <a:gd name="connsiteY51" fmla="*/ 2145671 h 2145671"/>
              <a:gd name="connsiteX0" fmla="*/ 63374 w 2544024"/>
              <a:gd name="connsiteY0" fmla="*/ 2091350 h 2145671"/>
              <a:gd name="connsiteX1" fmla="*/ 117695 w 2544024"/>
              <a:gd name="connsiteY1" fmla="*/ 1973655 h 2145671"/>
              <a:gd name="connsiteX2" fmla="*/ 18107 w 2544024"/>
              <a:gd name="connsiteY2" fmla="*/ 1729212 h 2145671"/>
              <a:gd name="connsiteX3" fmla="*/ 0 w 2544024"/>
              <a:gd name="connsiteY3" fmla="*/ 1448554 h 2145671"/>
              <a:gd name="connsiteX4" fmla="*/ 72428 w 2544024"/>
              <a:gd name="connsiteY4" fmla="*/ 1149790 h 2145671"/>
              <a:gd name="connsiteX5" fmla="*/ 199176 w 2544024"/>
              <a:gd name="connsiteY5" fmla="*/ 914400 h 2145671"/>
              <a:gd name="connsiteX6" fmla="*/ 316872 w 2544024"/>
              <a:gd name="connsiteY6" fmla="*/ 787651 h 2145671"/>
              <a:gd name="connsiteX7" fmla="*/ 452673 w 2544024"/>
              <a:gd name="connsiteY7" fmla="*/ 669956 h 2145671"/>
              <a:gd name="connsiteX8" fmla="*/ 416460 w 2544024"/>
              <a:gd name="connsiteY8" fmla="*/ 461727 h 2145671"/>
              <a:gd name="connsiteX9" fmla="*/ 434567 w 2544024"/>
              <a:gd name="connsiteY9" fmla="*/ 307818 h 2145671"/>
              <a:gd name="connsiteX10" fmla="*/ 516048 w 2544024"/>
              <a:gd name="connsiteY10" fmla="*/ 190123 h 2145671"/>
              <a:gd name="connsiteX11" fmla="*/ 633743 w 2544024"/>
              <a:gd name="connsiteY11" fmla="*/ 135802 h 2145671"/>
              <a:gd name="connsiteX12" fmla="*/ 778598 w 2544024"/>
              <a:gd name="connsiteY12" fmla="*/ 181069 h 2145671"/>
              <a:gd name="connsiteX13" fmla="*/ 841973 w 2544024"/>
              <a:gd name="connsiteY13" fmla="*/ 298764 h 2145671"/>
              <a:gd name="connsiteX14" fmla="*/ 923454 w 2544024"/>
              <a:gd name="connsiteY14" fmla="*/ 497941 h 2145671"/>
              <a:gd name="connsiteX15" fmla="*/ 950614 w 2544024"/>
              <a:gd name="connsiteY15" fmla="*/ 597529 h 2145671"/>
              <a:gd name="connsiteX16" fmla="*/ 1041149 w 2544024"/>
              <a:gd name="connsiteY16" fmla="*/ 660903 h 2145671"/>
              <a:gd name="connsiteX17" fmla="*/ 1095470 w 2544024"/>
              <a:gd name="connsiteY17" fmla="*/ 525101 h 2145671"/>
              <a:gd name="connsiteX18" fmla="*/ 1321806 w 2544024"/>
              <a:gd name="connsiteY18" fmla="*/ 434566 h 2145671"/>
              <a:gd name="connsiteX19" fmla="*/ 1466662 w 2544024"/>
              <a:gd name="connsiteY19" fmla="*/ 479834 h 2145671"/>
              <a:gd name="connsiteX20" fmla="*/ 1557196 w 2544024"/>
              <a:gd name="connsiteY20" fmla="*/ 579422 h 2145671"/>
              <a:gd name="connsiteX21" fmla="*/ 1602464 w 2544024"/>
              <a:gd name="connsiteY21" fmla="*/ 624689 h 2145671"/>
              <a:gd name="connsiteX22" fmla="*/ 1683945 w 2544024"/>
              <a:gd name="connsiteY22" fmla="*/ 552261 h 2145671"/>
              <a:gd name="connsiteX23" fmla="*/ 1810693 w 2544024"/>
              <a:gd name="connsiteY23" fmla="*/ 525101 h 2145671"/>
              <a:gd name="connsiteX24" fmla="*/ 1801640 w 2544024"/>
              <a:gd name="connsiteY24" fmla="*/ 353085 h 2145671"/>
              <a:gd name="connsiteX25" fmla="*/ 1819747 w 2544024"/>
              <a:gd name="connsiteY25" fmla="*/ 135802 h 2145671"/>
              <a:gd name="connsiteX26" fmla="*/ 1892174 w 2544024"/>
              <a:gd name="connsiteY26" fmla="*/ 27160 h 2145671"/>
              <a:gd name="connsiteX27" fmla="*/ 2000816 w 2544024"/>
              <a:gd name="connsiteY27" fmla="*/ 0 h 2145671"/>
              <a:gd name="connsiteX28" fmla="*/ 2091351 w 2544024"/>
              <a:gd name="connsiteY28" fmla="*/ 9053 h 2145671"/>
              <a:gd name="connsiteX29" fmla="*/ 2190939 w 2544024"/>
              <a:gd name="connsiteY29" fmla="*/ 63374 h 2145671"/>
              <a:gd name="connsiteX30" fmla="*/ 2218099 w 2544024"/>
              <a:gd name="connsiteY30" fmla="*/ 226337 h 2145671"/>
              <a:gd name="connsiteX31" fmla="*/ 2281473 w 2544024"/>
              <a:gd name="connsiteY31" fmla="*/ 398352 h 2145671"/>
              <a:gd name="connsiteX32" fmla="*/ 2281473 w 2544024"/>
              <a:gd name="connsiteY32" fmla="*/ 488887 h 2145671"/>
              <a:gd name="connsiteX33" fmla="*/ 2353901 w 2544024"/>
              <a:gd name="connsiteY33" fmla="*/ 588475 h 2145671"/>
              <a:gd name="connsiteX34" fmla="*/ 2435382 w 2544024"/>
              <a:gd name="connsiteY34" fmla="*/ 669956 h 2145671"/>
              <a:gd name="connsiteX35" fmla="*/ 2507810 w 2544024"/>
              <a:gd name="connsiteY35" fmla="*/ 751438 h 2145671"/>
              <a:gd name="connsiteX36" fmla="*/ 2544024 w 2544024"/>
              <a:gd name="connsiteY36" fmla="*/ 914400 h 2145671"/>
              <a:gd name="connsiteX37" fmla="*/ 2544024 w 2544024"/>
              <a:gd name="connsiteY37" fmla="*/ 995881 h 2145671"/>
              <a:gd name="connsiteX38" fmla="*/ 2489703 w 2544024"/>
              <a:gd name="connsiteY38" fmla="*/ 1032095 h 2145671"/>
              <a:gd name="connsiteX39" fmla="*/ 2390115 w 2544024"/>
              <a:gd name="connsiteY39" fmla="*/ 941560 h 2145671"/>
              <a:gd name="connsiteX40" fmla="*/ 2218099 w 2544024"/>
              <a:gd name="connsiteY40" fmla="*/ 932507 h 2145671"/>
              <a:gd name="connsiteX41" fmla="*/ 2106500 w 2544024"/>
              <a:gd name="connsiteY41" fmla="*/ 996243 h 2145671"/>
              <a:gd name="connsiteX42" fmla="*/ 2055499 w 2544024"/>
              <a:gd name="connsiteY42" fmla="*/ 1189686 h 2145671"/>
              <a:gd name="connsiteX43" fmla="*/ 2000816 w 2544024"/>
              <a:gd name="connsiteY43" fmla="*/ 1294646 h 2145671"/>
              <a:gd name="connsiteX44" fmla="*/ 1991763 w 2544024"/>
              <a:gd name="connsiteY44" fmla="*/ 1439501 h 2145671"/>
              <a:gd name="connsiteX45" fmla="*/ 2073244 w 2544024"/>
              <a:gd name="connsiteY45" fmla="*/ 1530036 h 2145671"/>
              <a:gd name="connsiteX46" fmla="*/ 2073244 w 2544024"/>
              <a:gd name="connsiteY46" fmla="*/ 1602463 h 2145671"/>
              <a:gd name="connsiteX47" fmla="*/ 1747319 w 2544024"/>
              <a:gd name="connsiteY47" fmla="*/ 1810693 h 2145671"/>
              <a:gd name="connsiteX48" fmla="*/ 1656784 w 2544024"/>
              <a:gd name="connsiteY48" fmla="*/ 1874067 h 2145671"/>
              <a:gd name="connsiteX49" fmla="*/ 1683945 w 2544024"/>
              <a:gd name="connsiteY49" fmla="*/ 1973655 h 2145671"/>
              <a:gd name="connsiteX50" fmla="*/ 1611517 w 2544024"/>
              <a:gd name="connsiteY50" fmla="*/ 2136618 h 2145671"/>
              <a:gd name="connsiteX51" fmla="*/ 36214 w 2544024"/>
              <a:gd name="connsiteY51" fmla="*/ 2145671 h 2145671"/>
              <a:gd name="connsiteX0" fmla="*/ 63374 w 2544024"/>
              <a:gd name="connsiteY0" fmla="*/ 2091350 h 2145671"/>
              <a:gd name="connsiteX1" fmla="*/ 117695 w 2544024"/>
              <a:gd name="connsiteY1" fmla="*/ 1973655 h 2145671"/>
              <a:gd name="connsiteX2" fmla="*/ 18107 w 2544024"/>
              <a:gd name="connsiteY2" fmla="*/ 1729212 h 2145671"/>
              <a:gd name="connsiteX3" fmla="*/ 0 w 2544024"/>
              <a:gd name="connsiteY3" fmla="*/ 1448554 h 2145671"/>
              <a:gd name="connsiteX4" fmla="*/ 72428 w 2544024"/>
              <a:gd name="connsiteY4" fmla="*/ 1149790 h 2145671"/>
              <a:gd name="connsiteX5" fmla="*/ 199176 w 2544024"/>
              <a:gd name="connsiteY5" fmla="*/ 914400 h 2145671"/>
              <a:gd name="connsiteX6" fmla="*/ 316872 w 2544024"/>
              <a:gd name="connsiteY6" fmla="*/ 787651 h 2145671"/>
              <a:gd name="connsiteX7" fmla="*/ 452673 w 2544024"/>
              <a:gd name="connsiteY7" fmla="*/ 669956 h 2145671"/>
              <a:gd name="connsiteX8" fmla="*/ 416460 w 2544024"/>
              <a:gd name="connsiteY8" fmla="*/ 461727 h 2145671"/>
              <a:gd name="connsiteX9" fmla="*/ 434567 w 2544024"/>
              <a:gd name="connsiteY9" fmla="*/ 307818 h 2145671"/>
              <a:gd name="connsiteX10" fmla="*/ 516048 w 2544024"/>
              <a:gd name="connsiteY10" fmla="*/ 190123 h 2145671"/>
              <a:gd name="connsiteX11" fmla="*/ 633743 w 2544024"/>
              <a:gd name="connsiteY11" fmla="*/ 135802 h 2145671"/>
              <a:gd name="connsiteX12" fmla="*/ 778598 w 2544024"/>
              <a:gd name="connsiteY12" fmla="*/ 181069 h 2145671"/>
              <a:gd name="connsiteX13" fmla="*/ 841973 w 2544024"/>
              <a:gd name="connsiteY13" fmla="*/ 298764 h 2145671"/>
              <a:gd name="connsiteX14" fmla="*/ 923454 w 2544024"/>
              <a:gd name="connsiteY14" fmla="*/ 497941 h 2145671"/>
              <a:gd name="connsiteX15" fmla="*/ 950614 w 2544024"/>
              <a:gd name="connsiteY15" fmla="*/ 597529 h 2145671"/>
              <a:gd name="connsiteX16" fmla="*/ 1041149 w 2544024"/>
              <a:gd name="connsiteY16" fmla="*/ 660903 h 2145671"/>
              <a:gd name="connsiteX17" fmla="*/ 1095470 w 2544024"/>
              <a:gd name="connsiteY17" fmla="*/ 525101 h 2145671"/>
              <a:gd name="connsiteX18" fmla="*/ 1321806 w 2544024"/>
              <a:gd name="connsiteY18" fmla="*/ 434566 h 2145671"/>
              <a:gd name="connsiteX19" fmla="*/ 1466662 w 2544024"/>
              <a:gd name="connsiteY19" fmla="*/ 479834 h 2145671"/>
              <a:gd name="connsiteX20" fmla="*/ 1557196 w 2544024"/>
              <a:gd name="connsiteY20" fmla="*/ 579422 h 2145671"/>
              <a:gd name="connsiteX21" fmla="*/ 1602464 w 2544024"/>
              <a:gd name="connsiteY21" fmla="*/ 624689 h 2145671"/>
              <a:gd name="connsiteX22" fmla="*/ 1683945 w 2544024"/>
              <a:gd name="connsiteY22" fmla="*/ 552261 h 2145671"/>
              <a:gd name="connsiteX23" fmla="*/ 1810693 w 2544024"/>
              <a:gd name="connsiteY23" fmla="*/ 525101 h 2145671"/>
              <a:gd name="connsiteX24" fmla="*/ 1801640 w 2544024"/>
              <a:gd name="connsiteY24" fmla="*/ 353085 h 2145671"/>
              <a:gd name="connsiteX25" fmla="*/ 1819747 w 2544024"/>
              <a:gd name="connsiteY25" fmla="*/ 135802 h 2145671"/>
              <a:gd name="connsiteX26" fmla="*/ 1892174 w 2544024"/>
              <a:gd name="connsiteY26" fmla="*/ 27160 h 2145671"/>
              <a:gd name="connsiteX27" fmla="*/ 2000816 w 2544024"/>
              <a:gd name="connsiteY27" fmla="*/ 0 h 2145671"/>
              <a:gd name="connsiteX28" fmla="*/ 2091351 w 2544024"/>
              <a:gd name="connsiteY28" fmla="*/ 9053 h 2145671"/>
              <a:gd name="connsiteX29" fmla="*/ 2190939 w 2544024"/>
              <a:gd name="connsiteY29" fmla="*/ 63374 h 2145671"/>
              <a:gd name="connsiteX30" fmla="*/ 2218099 w 2544024"/>
              <a:gd name="connsiteY30" fmla="*/ 226337 h 2145671"/>
              <a:gd name="connsiteX31" fmla="*/ 2281473 w 2544024"/>
              <a:gd name="connsiteY31" fmla="*/ 398352 h 2145671"/>
              <a:gd name="connsiteX32" fmla="*/ 2281473 w 2544024"/>
              <a:gd name="connsiteY32" fmla="*/ 488887 h 2145671"/>
              <a:gd name="connsiteX33" fmla="*/ 2353901 w 2544024"/>
              <a:gd name="connsiteY33" fmla="*/ 588475 h 2145671"/>
              <a:gd name="connsiteX34" fmla="*/ 2435382 w 2544024"/>
              <a:gd name="connsiteY34" fmla="*/ 669956 h 2145671"/>
              <a:gd name="connsiteX35" fmla="*/ 2507810 w 2544024"/>
              <a:gd name="connsiteY35" fmla="*/ 751438 h 2145671"/>
              <a:gd name="connsiteX36" fmla="*/ 2544024 w 2544024"/>
              <a:gd name="connsiteY36" fmla="*/ 914400 h 2145671"/>
              <a:gd name="connsiteX37" fmla="*/ 2544024 w 2544024"/>
              <a:gd name="connsiteY37" fmla="*/ 995881 h 2145671"/>
              <a:gd name="connsiteX38" fmla="*/ 2489703 w 2544024"/>
              <a:gd name="connsiteY38" fmla="*/ 1032095 h 2145671"/>
              <a:gd name="connsiteX39" fmla="*/ 2390115 w 2544024"/>
              <a:gd name="connsiteY39" fmla="*/ 941560 h 2145671"/>
              <a:gd name="connsiteX40" fmla="*/ 2218099 w 2544024"/>
              <a:gd name="connsiteY40" fmla="*/ 932507 h 2145671"/>
              <a:gd name="connsiteX41" fmla="*/ 2106500 w 2544024"/>
              <a:gd name="connsiteY41" fmla="*/ 996243 h 2145671"/>
              <a:gd name="connsiteX42" fmla="*/ 2055499 w 2544024"/>
              <a:gd name="connsiteY42" fmla="*/ 1189686 h 2145671"/>
              <a:gd name="connsiteX43" fmla="*/ 2000816 w 2544024"/>
              <a:gd name="connsiteY43" fmla="*/ 1294646 h 2145671"/>
              <a:gd name="connsiteX44" fmla="*/ 2052723 w 2544024"/>
              <a:gd name="connsiteY44" fmla="*/ 1445597 h 2145671"/>
              <a:gd name="connsiteX45" fmla="*/ 2073244 w 2544024"/>
              <a:gd name="connsiteY45" fmla="*/ 1530036 h 2145671"/>
              <a:gd name="connsiteX46" fmla="*/ 2073244 w 2544024"/>
              <a:gd name="connsiteY46" fmla="*/ 1602463 h 2145671"/>
              <a:gd name="connsiteX47" fmla="*/ 1747319 w 2544024"/>
              <a:gd name="connsiteY47" fmla="*/ 1810693 h 2145671"/>
              <a:gd name="connsiteX48" fmla="*/ 1656784 w 2544024"/>
              <a:gd name="connsiteY48" fmla="*/ 1874067 h 2145671"/>
              <a:gd name="connsiteX49" fmla="*/ 1683945 w 2544024"/>
              <a:gd name="connsiteY49" fmla="*/ 1973655 h 2145671"/>
              <a:gd name="connsiteX50" fmla="*/ 1611517 w 2544024"/>
              <a:gd name="connsiteY50" fmla="*/ 2136618 h 2145671"/>
              <a:gd name="connsiteX51" fmla="*/ 36214 w 2544024"/>
              <a:gd name="connsiteY51" fmla="*/ 2145671 h 2145671"/>
              <a:gd name="connsiteX0" fmla="*/ 63374 w 2544024"/>
              <a:gd name="connsiteY0" fmla="*/ 2091350 h 2145671"/>
              <a:gd name="connsiteX1" fmla="*/ 117695 w 2544024"/>
              <a:gd name="connsiteY1" fmla="*/ 1973655 h 2145671"/>
              <a:gd name="connsiteX2" fmla="*/ 18107 w 2544024"/>
              <a:gd name="connsiteY2" fmla="*/ 1729212 h 2145671"/>
              <a:gd name="connsiteX3" fmla="*/ 0 w 2544024"/>
              <a:gd name="connsiteY3" fmla="*/ 1448554 h 2145671"/>
              <a:gd name="connsiteX4" fmla="*/ 72428 w 2544024"/>
              <a:gd name="connsiteY4" fmla="*/ 1149790 h 2145671"/>
              <a:gd name="connsiteX5" fmla="*/ 199176 w 2544024"/>
              <a:gd name="connsiteY5" fmla="*/ 914400 h 2145671"/>
              <a:gd name="connsiteX6" fmla="*/ 316872 w 2544024"/>
              <a:gd name="connsiteY6" fmla="*/ 787651 h 2145671"/>
              <a:gd name="connsiteX7" fmla="*/ 452673 w 2544024"/>
              <a:gd name="connsiteY7" fmla="*/ 669956 h 2145671"/>
              <a:gd name="connsiteX8" fmla="*/ 416460 w 2544024"/>
              <a:gd name="connsiteY8" fmla="*/ 461727 h 2145671"/>
              <a:gd name="connsiteX9" fmla="*/ 434567 w 2544024"/>
              <a:gd name="connsiteY9" fmla="*/ 307818 h 2145671"/>
              <a:gd name="connsiteX10" fmla="*/ 516048 w 2544024"/>
              <a:gd name="connsiteY10" fmla="*/ 190123 h 2145671"/>
              <a:gd name="connsiteX11" fmla="*/ 633743 w 2544024"/>
              <a:gd name="connsiteY11" fmla="*/ 135802 h 2145671"/>
              <a:gd name="connsiteX12" fmla="*/ 778598 w 2544024"/>
              <a:gd name="connsiteY12" fmla="*/ 181069 h 2145671"/>
              <a:gd name="connsiteX13" fmla="*/ 841973 w 2544024"/>
              <a:gd name="connsiteY13" fmla="*/ 298764 h 2145671"/>
              <a:gd name="connsiteX14" fmla="*/ 923454 w 2544024"/>
              <a:gd name="connsiteY14" fmla="*/ 497941 h 2145671"/>
              <a:gd name="connsiteX15" fmla="*/ 950614 w 2544024"/>
              <a:gd name="connsiteY15" fmla="*/ 597529 h 2145671"/>
              <a:gd name="connsiteX16" fmla="*/ 1041149 w 2544024"/>
              <a:gd name="connsiteY16" fmla="*/ 660903 h 2145671"/>
              <a:gd name="connsiteX17" fmla="*/ 1095470 w 2544024"/>
              <a:gd name="connsiteY17" fmla="*/ 525101 h 2145671"/>
              <a:gd name="connsiteX18" fmla="*/ 1321806 w 2544024"/>
              <a:gd name="connsiteY18" fmla="*/ 434566 h 2145671"/>
              <a:gd name="connsiteX19" fmla="*/ 1466662 w 2544024"/>
              <a:gd name="connsiteY19" fmla="*/ 479834 h 2145671"/>
              <a:gd name="connsiteX20" fmla="*/ 1557196 w 2544024"/>
              <a:gd name="connsiteY20" fmla="*/ 579422 h 2145671"/>
              <a:gd name="connsiteX21" fmla="*/ 1602464 w 2544024"/>
              <a:gd name="connsiteY21" fmla="*/ 624689 h 2145671"/>
              <a:gd name="connsiteX22" fmla="*/ 1683945 w 2544024"/>
              <a:gd name="connsiteY22" fmla="*/ 552261 h 2145671"/>
              <a:gd name="connsiteX23" fmla="*/ 1810693 w 2544024"/>
              <a:gd name="connsiteY23" fmla="*/ 525101 h 2145671"/>
              <a:gd name="connsiteX24" fmla="*/ 1801640 w 2544024"/>
              <a:gd name="connsiteY24" fmla="*/ 353085 h 2145671"/>
              <a:gd name="connsiteX25" fmla="*/ 1819747 w 2544024"/>
              <a:gd name="connsiteY25" fmla="*/ 135802 h 2145671"/>
              <a:gd name="connsiteX26" fmla="*/ 1892174 w 2544024"/>
              <a:gd name="connsiteY26" fmla="*/ 27160 h 2145671"/>
              <a:gd name="connsiteX27" fmla="*/ 2000816 w 2544024"/>
              <a:gd name="connsiteY27" fmla="*/ 0 h 2145671"/>
              <a:gd name="connsiteX28" fmla="*/ 2091351 w 2544024"/>
              <a:gd name="connsiteY28" fmla="*/ 9053 h 2145671"/>
              <a:gd name="connsiteX29" fmla="*/ 2190939 w 2544024"/>
              <a:gd name="connsiteY29" fmla="*/ 63374 h 2145671"/>
              <a:gd name="connsiteX30" fmla="*/ 2218099 w 2544024"/>
              <a:gd name="connsiteY30" fmla="*/ 226337 h 2145671"/>
              <a:gd name="connsiteX31" fmla="*/ 2281473 w 2544024"/>
              <a:gd name="connsiteY31" fmla="*/ 398352 h 2145671"/>
              <a:gd name="connsiteX32" fmla="*/ 2281473 w 2544024"/>
              <a:gd name="connsiteY32" fmla="*/ 488887 h 2145671"/>
              <a:gd name="connsiteX33" fmla="*/ 2353901 w 2544024"/>
              <a:gd name="connsiteY33" fmla="*/ 588475 h 2145671"/>
              <a:gd name="connsiteX34" fmla="*/ 2435382 w 2544024"/>
              <a:gd name="connsiteY34" fmla="*/ 669956 h 2145671"/>
              <a:gd name="connsiteX35" fmla="*/ 2507810 w 2544024"/>
              <a:gd name="connsiteY35" fmla="*/ 751438 h 2145671"/>
              <a:gd name="connsiteX36" fmla="*/ 2544024 w 2544024"/>
              <a:gd name="connsiteY36" fmla="*/ 914400 h 2145671"/>
              <a:gd name="connsiteX37" fmla="*/ 2544024 w 2544024"/>
              <a:gd name="connsiteY37" fmla="*/ 995881 h 2145671"/>
              <a:gd name="connsiteX38" fmla="*/ 2489703 w 2544024"/>
              <a:gd name="connsiteY38" fmla="*/ 1032095 h 2145671"/>
              <a:gd name="connsiteX39" fmla="*/ 2390115 w 2544024"/>
              <a:gd name="connsiteY39" fmla="*/ 941560 h 2145671"/>
              <a:gd name="connsiteX40" fmla="*/ 2218099 w 2544024"/>
              <a:gd name="connsiteY40" fmla="*/ 932507 h 2145671"/>
              <a:gd name="connsiteX41" fmla="*/ 2106500 w 2544024"/>
              <a:gd name="connsiteY41" fmla="*/ 996243 h 2145671"/>
              <a:gd name="connsiteX42" fmla="*/ 2055499 w 2544024"/>
              <a:gd name="connsiteY42" fmla="*/ 1189686 h 2145671"/>
              <a:gd name="connsiteX43" fmla="*/ 2000816 w 2544024"/>
              <a:gd name="connsiteY43" fmla="*/ 1294646 h 2145671"/>
              <a:gd name="connsiteX44" fmla="*/ 2052723 w 2544024"/>
              <a:gd name="connsiteY44" fmla="*/ 1445597 h 2145671"/>
              <a:gd name="connsiteX45" fmla="*/ 2085436 w 2544024"/>
              <a:gd name="connsiteY45" fmla="*/ 1548324 h 2145671"/>
              <a:gd name="connsiteX46" fmla="*/ 2073244 w 2544024"/>
              <a:gd name="connsiteY46" fmla="*/ 1602463 h 2145671"/>
              <a:gd name="connsiteX47" fmla="*/ 1747319 w 2544024"/>
              <a:gd name="connsiteY47" fmla="*/ 1810693 h 2145671"/>
              <a:gd name="connsiteX48" fmla="*/ 1656784 w 2544024"/>
              <a:gd name="connsiteY48" fmla="*/ 1874067 h 2145671"/>
              <a:gd name="connsiteX49" fmla="*/ 1683945 w 2544024"/>
              <a:gd name="connsiteY49" fmla="*/ 1973655 h 2145671"/>
              <a:gd name="connsiteX50" fmla="*/ 1611517 w 2544024"/>
              <a:gd name="connsiteY50" fmla="*/ 2136618 h 2145671"/>
              <a:gd name="connsiteX51" fmla="*/ 36214 w 2544024"/>
              <a:gd name="connsiteY51" fmla="*/ 2145671 h 2145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544024" h="2145671">
                <a:moveTo>
                  <a:pt x="63374" y="2091350"/>
                </a:moveTo>
                <a:lnTo>
                  <a:pt x="117695" y="1973655"/>
                </a:lnTo>
                <a:lnTo>
                  <a:pt x="18107" y="1729212"/>
                </a:lnTo>
                <a:lnTo>
                  <a:pt x="0" y="1448554"/>
                </a:lnTo>
                <a:lnTo>
                  <a:pt x="72428" y="1149790"/>
                </a:lnTo>
                <a:lnTo>
                  <a:pt x="199176" y="914400"/>
                </a:lnTo>
                <a:lnTo>
                  <a:pt x="316872" y="787651"/>
                </a:lnTo>
                <a:lnTo>
                  <a:pt x="452673" y="669956"/>
                </a:lnTo>
                <a:lnTo>
                  <a:pt x="416460" y="461727"/>
                </a:lnTo>
                <a:lnTo>
                  <a:pt x="434567" y="307818"/>
                </a:lnTo>
                <a:lnTo>
                  <a:pt x="516048" y="190123"/>
                </a:lnTo>
                <a:lnTo>
                  <a:pt x="633743" y="135802"/>
                </a:lnTo>
                <a:lnTo>
                  <a:pt x="778598" y="181069"/>
                </a:lnTo>
                <a:lnTo>
                  <a:pt x="841973" y="298764"/>
                </a:lnTo>
                <a:lnTo>
                  <a:pt x="923454" y="497941"/>
                </a:lnTo>
                <a:lnTo>
                  <a:pt x="950614" y="597529"/>
                </a:lnTo>
                <a:lnTo>
                  <a:pt x="1041149" y="660903"/>
                </a:lnTo>
                <a:lnTo>
                  <a:pt x="1095470" y="525101"/>
                </a:lnTo>
                <a:lnTo>
                  <a:pt x="1321806" y="434566"/>
                </a:lnTo>
                <a:lnTo>
                  <a:pt x="1466662" y="479834"/>
                </a:lnTo>
                <a:lnTo>
                  <a:pt x="1557196" y="579422"/>
                </a:lnTo>
                <a:lnTo>
                  <a:pt x="1602464" y="624689"/>
                </a:lnTo>
                <a:lnTo>
                  <a:pt x="1683945" y="552261"/>
                </a:lnTo>
                <a:lnTo>
                  <a:pt x="1810693" y="525101"/>
                </a:lnTo>
                <a:lnTo>
                  <a:pt x="1801640" y="353085"/>
                </a:lnTo>
                <a:lnTo>
                  <a:pt x="1819747" y="135802"/>
                </a:lnTo>
                <a:lnTo>
                  <a:pt x="1892174" y="27160"/>
                </a:lnTo>
                <a:lnTo>
                  <a:pt x="2000816" y="0"/>
                </a:lnTo>
                <a:lnTo>
                  <a:pt x="2091351" y="9053"/>
                </a:lnTo>
                <a:lnTo>
                  <a:pt x="2190939" y="63374"/>
                </a:lnTo>
                <a:lnTo>
                  <a:pt x="2218099" y="226337"/>
                </a:lnTo>
                <a:lnTo>
                  <a:pt x="2281473" y="398352"/>
                </a:lnTo>
                <a:lnTo>
                  <a:pt x="2281473" y="488887"/>
                </a:lnTo>
                <a:lnTo>
                  <a:pt x="2353901" y="588475"/>
                </a:lnTo>
                <a:lnTo>
                  <a:pt x="2435382" y="669956"/>
                </a:lnTo>
                <a:lnTo>
                  <a:pt x="2507810" y="751438"/>
                </a:lnTo>
                <a:lnTo>
                  <a:pt x="2544024" y="914400"/>
                </a:lnTo>
                <a:lnTo>
                  <a:pt x="2544024" y="995881"/>
                </a:lnTo>
                <a:lnTo>
                  <a:pt x="2489703" y="1032095"/>
                </a:lnTo>
                <a:lnTo>
                  <a:pt x="2390115" y="941560"/>
                </a:lnTo>
                <a:cubicBezTo>
                  <a:pt x="2332776" y="938542"/>
                  <a:pt x="2265368" y="923393"/>
                  <a:pt x="2218099" y="932507"/>
                </a:cubicBezTo>
                <a:cubicBezTo>
                  <a:pt x="2170830" y="941621"/>
                  <a:pt x="2143700" y="974998"/>
                  <a:pt x="2106500" y="996243"/>
                </a:cubicBezTo>
                <a:cubicBezTo>
                  <a:pt x="2089500" y="1060724"/>
                  <a:pt x="2042019" y="1094725"/>
                  <a:pt x="2055499" y="1189686"/>
                </a:cubicBezTo>
                <a:lnTo>
                  <a:pt x="2000816" y="1294646"/>
                </a:lnTo>
                <a:lnTo>
                  <a:pt x="2052723" y="1445597"/>
                </a:lnTo>
                <a:lnTo>
                  <a:pt x="2085436" y="1548324"/>
                </a:lnTo>
                <a:lnTo>
                  <a:pt x="2073244" y="1602463"/>
                </a:lnTo>
                <a:lnTo>
                  <a:pt x="1747319" y="1810693"/>
                </a:lnTo>
                <a:lnTo>
                  <a:pt x="1656784" y="1874067"/>
                </a:lnTo>
                <a:lnTo>
                  <a:pt x="1683945" y="1973655"/>
                </a:lnTo>
                <a:lnTo>
                  <a:pt x="1611517" y="2136618"/>
                </a:lnTo>
                <a:lnTo>
                  <a:pt x="36214" y="2145671"/>
                </a:lnTo>
              </a:path>
            </a:pathLst>
          </a:custGeom>
          <a:gradFill>
            <a:gsLst>
              <a:gs pos="0">
                <a:schemeClr val="dk1">
                  <a:tint val="50000"/>
                  <a:satMod val="300000"/>
                  <a:alpha val="68000"/>
                </a:schemeClr>
              </a:gs>
              <a:gs pos="8000">
                <a:schemeClr val="dk1">
                  <a:tint val="37000"/>
                  <a:satMod val="300000"/>
                  <a:alpha val="39000"/>
                </a:schemeClr>
              </a:gs>
              <a:gs pos="100000">
                <a:srgbClr val="7030A0"/>
              </a:gs>
            </a:gsLst>
            <a:lin ang="16200000" scaled="1"/>
          </a:gradFill>
          <a:ln w="9525" cap="flat" cmpd="sng" algn="ctr">
            <a:noFill/>
            <a:prstDash val="solid"/>
            <a:round/>
            <a:headEnd type="none" w="med" len="med"/>
            <a:tailEnd type="none" w="med" len="med"/>
          </a:ln>
          <a:effectLst/>
        </p:spPr>
        <p:txBody>
          <a:bodyPr vert="horz" wrap="square" lIns="91159" tIns="45580" rIns="91159" bIns="45580" numCol="1" rtlCol="0" anchor="t" anchorCtr="0" compatLnSpc="1">
            <a:prstTxWarp prst="textNoShape">
              <a:avLst/>
            </a:prstTxWarp>
          </a:bodyPr>
          <a:lstStyle/>
          <a:p>
            <a:pPr eaLnBrk="0" hangingPunct="0"/>
            <a:endParaRPr lang="en-US" sz="2162">
              <a:latin typeface="Arial" pitchFamily="-105" charset="0"/>
            </a:endParaRPr>
          </a:p>
        </p:txBody>
      </p:sp>
      <p:sp>
        <p:nvSpPr>
          <p:cNvPr id="1033" name="Rectangle 1032"/>
          <p:cNvSpPr/>
          <p:nvPr/>
        </p:nvSpPr>
        <p:spPr bwMode="auto">
          <a:xfrm>
            <a:off x="3812305" y="3672471"/>
            <a:ext cx="4716191" cy="2420496"/>
          </a:xfrm>
          <a:prstGeom prst="rect">
            <a:avLst/>
          </a:prstGeom>
          <a:noFill/>
          <a:ln w="9525" cap="flat" cmpd="sng" algn="ctr">
            <a:noFill/>
            <a:prstDash val="solid"/>
            <a:round/>
            <a:headEnd type="none" w="med" len="med"/>
            <a:tailEnd type="none" w="med" len="med"/>
          </a:ln>
          <a:effectLst/>
        </p:spPr>
        <p:txBody>
          <a:bodyPr vert="horz" wrap="square" lIns="91159" tIns="45580" rIns="91159" bIns="45580" numCol="1" rtlCol="0" anchor="t" anchorCtr="0" compatLnSpc="1">
            <a:prstTxWarp prst="textNoShape">
              <a:avLst/>
            </a:prstTxWarp>
          </a:bodyPr>
          <a:lstStyle/>
          <a:p>
            <a:pPr algn="ctr" defTabSz="911540"/>
            <a:r>
              <a:rPr lang="en-US" sz="4785" b="1" dirty="0">
                <a:solidFill>
                  <a:schemeClr val="bg1"/>
                </a:solidFill>
              </a:rPr>
              <a:t>Clinicians/</a:t>
            </a:r>
          </a:p>
          <a:p>
            <a:pPr algn="ctr" defTabSz="911540"/>
            <a:r>
              <a:rPr lang="en-US" sz="4785" b="1" dirty="0">
                <a:solidFill>
                  <a:schemeClr val="bg1"/>
                </a:solidFill>
              </a:rPr>
              <a:t>Social Workers</a:t>
            </a:r>
          </a:p>
          <a:p>
            <a:pPr algn="ctr" defTabSz="911540"/>
            <a:r>
              <a:rPr lang="en-US" sz="4785" b="1" dirty="0">
                <a:solidFill>
                  <a:schemeClr val="bg1"/>
                </a:solidFill>
              </a:rPr>
              <a:t>35%</a:t>
            </a:r>
          </a:p>
        </p:txBody>
      </p:sp>
      <p:sp>
        <p:nvSpPr>
          <p:cNvPr id="8" name="Rectangle 7"/>
          <p:cNvSpPr/>
          <p:nvPr/>
        </p:nvSpPr>
        <p:spPr bwMode="auto">
          <a:xfrm>
            <a:off x="2824699" y="1073943"/>
            <a:ext cx="911635" cy="607757"/>
          </a:xfrm>
          <a:prstGeom prst="rect">
            <a:avLst/>
          </a:prstGeom>
          <a:solidFill>
            <a:schemeClr val="bg1"/>
          </a:solidFill>
          <a:ln w="9525" cap="flat" cmpd="sng" algn="ctr">
            <a:noFill/>
            <a:prstDash val="solid"/>
            <a:round/>
            <a:headEnd type="none" w="med" len="med"/>
            <a:tailEnd type="none" w="med" len="med"/>
          </a:ln>
          <a:effectLst/>
        </p:spPr>
        <p:txBody>
          <a:bodyPr vert="horz" wrap="square" lIns="91159" tIns="45580" rIns="91159" bIns="45580" numCol="1" rtlCol="0" anchor="t" anchorCtr="0" compatLnSpc="1">
            <a:prstTxWarp prst="textNoShape">
              <a:avLst/>
            </a:prstTxWarp>
          </a:bodyPr>
          <a:lstStyle/>
          <a:p>
            <a:pPr defTabSz="911540"/>
            <a:endParaRPr lang="en-US" sz="1794"/>
          </a:p>
        </p:txBody>
      </p:sp>
      <p:sp>
        <p:nvSpPr>
          <p:cNvPr id="197" name="Rectangle 196"/>
          <p:cNvSpPr/>
          <p:nvPr/>
        </p:nvSpPr>
        <p:spPr bwMode="auto">
          <a:xfrm>
            <a:off x="-62144" y="3049154"/>
            <a:ext cx="2610044" cy="2420496"/>
          </a:xfrm>
          <a:prstGeom prst="rect">
            <a:avLst/>
          </a:prstGeom>
          <a:noFill/>
          <a:ln w="9525" cap="flat" cmpd="sng" algn="ctr">
            <a:noFill/>
            <a:prstDash val="solid"/>
            <a:round/>
            <a:headEnd type="none" w="med" len="med"/>
            <a:tailEnd type="none" w="med" len="med"/>
          </a:ln>
          <a:effectLst/>
        </p:spPr>
        <p:txBody>
          <a:bodyPr vert="horz" wrap="square" lIns="91159" tIns="45580" rIns="91159" bIns="45580" numCol="1" rtlCol="0" anchor="t" anchorCtr="0" compatLnSpc="1">
            <a:prstTxWarp prst="textNoShape">
              <a:avLst/>
            </a:prstTxWarp>
          </a:bodyPr>
          <a:lstStyle/>
          <a:p>
            <a:pPr algn="ctr" defTabSz="911540"/>
            <a:r>
              <a:rPr lang="en-US" sz="3988" b="1" dirty="0">
                <a:solidFill>
                  <a:schemeClr val="bg1"/>
                </a:solidFill>
              </a:rPr>
              <a:t>Case Managers</a:t>
            </a:r>
          </a:p>
          <a:p>
            <a:pPr algn="ctr" defTabSz="911540"/>
            <a:r>
              <a:rPr lang="en-US" sz="3988" b="1" dirty="0">
                <a:solidFill>
                  <a:schemeClr val="bg1"/>
                </a:solidFill>
              </a:rPr>
              <a:t>30%</a:t>
            </a:r>
          </a:p>
        </p:txBody>
      </p:sp>
      <p:sp>
        <p:nvSpPr>
          <p:cNvPr id="198" name="Rectangle 197"/>
          <p:cNvSpPr/>
          <p:nvPr/>
        </p:nvSpPr>
        <p:spPr bwMode="auto">
          <a:xfrm>
            <a:off x="822413" y="5252270"/>
            <a:ext cx="2610044" cy="1975210"/>
          </a:xfrm>
          <a:prstGeom prst="rect">
            <a:avLst/>
          </a:prstGeom>
          <a:noFill/>
          <a:ln w="9525" cap="flat" cmpd="sng" algn="ctr">
            <a:noFill/>
            <a:prstDash val="solid"/>
            <a:round/>
            <a:headEnd type="none" w="med" len="med"/>
            <a:tailEnd type="none" w="med" len="med"/>
          </a:ln>
          <a:effectLst/>
        </p:spPr>
        <p:txBody>
          <a:bodyPr vert="horz" wrap="square" lIns="91159" tIns="45580" rIns="91159" bIns="45580" numCol="1" rtlCol="0" anchor="t" anchorCtr="0" compatLnSpc="1">
            <a:prstTxWarp prst="textNoShape">
              <a:avLst/>
            </a:prstTxWarp>
          </a:bodyPr>
          <a:lstStyle/>
          <a:p>
            <a:pPr algn="ctr" defTabSz="911540"/>
            <a:r>
              <a:rPr lang="en-US" sz="2162" b="1" dirty="0">
                <a:solidFill>
                  <a:schemeClr val="bg1"/>
                </a:solidFill>
              </a:rPr>
              <a:t>Physicians/ Nurses</a:t>
            </a:r>
          </a:p>
          <a:p>
            <a:pPr algn="ctr" defTabSz="911540"/>
            <a:r>
              <a:rPr lang="en-US" sz="2162" b="1" dirty="0">
                <a:solidFill>
                  <a:schemeClr val="bg1"/>
                </a:solidFill>
              </a:rPr>
              <a:t>3%</a:t>
            </a:r>
          </a:p>
        </p:txBody>
      </p:sp>
      <p:sp>
        <p:nvSpPr>
          <p:cNvPr id="199" name="Rectangle 198"/>
          <p:cNvSpPr/>
          <p:nvPr/>
        </p:nvSpPr>
        <p:spPr bwMode="auto">
          <a:xfrm>
            <a:off x="128847" y="1850937"/>
            <a:ext cx="2610044" cy="1975210"/>
          </a:xfrm>
          <a:prstGeom prst="rect">
            <a:avLst/>
          </a:prstGeom>
          <a:noFill/>
          <a:ln w="9525" cap="flat" cmpd="sng" algn="ctr">
            <a:noFill/>
            <a:prstDash val="solid"/>
            <a:round/>
            <a:headEnd type="none" w="med" len="med"/>
            <a:tailEnd type="none" w="med" len="med"/>
          </a:ln>
          <a:effectLst/>
        </p:spPr>
        <p:txBody>
          <a:bodyPr vert="horz" wrap="square" lIns="91159" tIns="45580" rIns="91159" bIns="45580" numCol="1" rtlCol="0" anchor="t" anchorCtr="0" compatLnSpc="1">
            <a:prstTxWarp prst="textNoShape">
              <a:avLst/>
            </a:prstTxWarp>
          </a:bodyPr>
          <a:lstStyle/>
          <a:p>
            <a:pPr algn="ctr" defTabSz="911540"/>
            <a:r>
              <a:rPr lang="en-US" sz="2162" b="1" dirty="0">
                <a:solidFill>
                  <a:schemeClr val="bg1"/>
                </a:solidFill>
              </a:rPr>
              <a:t>Admin &amp;</a:t>
            </a:r>
          </a:p>
          <a:p>
            <a:pPr algn="ctr" defTabSz="911540"/>
            <a:r>
              <a:rPr lang="en-US" sz="2162" b="1" dirty="0">
                <a:solidFill>
                  <a:schemeClr val="bg1"/>
                </a:solidFill>
              </a:rPr>
              <a:t>Non-clinical </a:t>
            </a:r>
          </a:p>
          <a:p>
            <a:pPr algn="ctr" defTabSz="911540"/>
            <a:r>
              <a:rPr lang="en-US" sz="2162" b="1" dirty="0">
                <a:solidFill>
                  <a:schemeClr val="bg1"/>
                </a:solidFill>
              </a:rPr>
              <a:t>26%</a:t>
            </a:r>
          </a:p>
        </p:txBody>
      </p:sp>
      <p:sp>
        <p:nvSpPr>
          <p:cNvPr id="200" name="Rectangle 199"/>
          <p:cNvSpPr/>
          <p:nvPr/>
        </p:nvSpPr>
        <p:spPr bwMode="auto">
          <a:xfrm>
            <a:off x="1518867" y="1055047"/>
            <a:ext cx="1301412" cy="1975210"/>
          </a:xfrm>
          <a:prstGeom prst="rect">
            <a:avLst/>
          </a:prstGeom>
          <a:noFill/>
          <a:ln w="9525" cap="flat" cmpd="sng" algn="ctr">
            <a:noFill/>
            <a:prstDash val="solid"/>
            <a:round/>
            <a:headEnd type="none" w="med" len="med"/>
            <a:tailEnd type="none" w="med" len="med"/>
          </a:ln>
          <a:effectLst/>
        </p:spPr>
        <p:txBody>
          <a:bodyPr vert="horz" wrap="square" lIns="91159" tIns="45580" rIns="91159" bIns="45580" numCol="1" rtlCol="0" anchor="t" anchorCtr="0" compatLnSpc="1">
            <a:prstTxWarp prst="textNoShape">
              <a:avLst/>
            </a:prstTxWarp>
          </a:bodyPr>
          <a:lstStyle/>
          <a:p>
            <a:pPr algn="ctr" defTabSz="911540"/>
            <a:r>
              <a:rPr lang="en-US" sz="1993" dirty="0">
                <a:solidFill>
                  <a:schemeClr val="tx1">
                    <a:lumMod val="85000"/>
                    <a:lumOff val="15000"/>
                  </a:schemeClr>
                </a:solidFill>
              </a:rPr>
              <a:t>Certified Peer Staff</a:t>
            </a:r>
          </a:p>
          <a:p>
            <a:pPr algn="ctr" defTabSz="911540"/>
            <a:r>
              <a:rPr lang="en-US" sz="1993" dirty="0">
                <a:solidFill>
                  <a:schemeClr val="tx1">
                    <a:lumMod val="85000"/>
                    <a:lumOff val="15000"/>
                  </a:schemeClr>
                </a:solidFill>
              </a:rPr>
              <a:t>6%</a:t>
            </a:r>
          </a:p>
        </p:txBody>
      </p:sp>
      <p:sp>
        <p:nvSpPr>
          <p:cNvPr id="20" name="Rectangle 19"/>
          <p:cNvSpPr/>
          <p:nvPr/>
        </p:nvSpPr>
        <p:spPr bwMode="auto">
          <a:xfrm>
            <a:off x="8506518" y="6543754"/>
            <a:ext cx="607757" cy="303878"/>
          </a:xfrm>
          <a:prstGeom prst="rect">
            <a:avLst/>
          </a:prstGeom>
          <a:noFill/>
          <a:ln w="9525" cap="flat" cmpd="sng" algn="ctr">
            <a:noFill/>
            <a:prstDash val="solid"/>
            <a:round/>
            <a:headEnd type="none" w="med" len="med"/>
            <a:tailEnd type="none" w="med" len="med"/>
          </a:ln>
          <a:effectLst/>
          <a:extLst/>
        </p:spPr>
        <p:txBody>
          <a:bodyPr vert="horz" wrap="square" lIns="91164" tIns="45582" rIns="91164" bIns="45582" numCol="1" rtlCol="0" anchor="t" anchorCtr="0" compatLnSpc="1">
            <a:prstTxWarp prst="textNoShape">
              <a:avLst/>
            </a:prstTxWarp>
          </a:bodyPr>
          <a:lstStyle/>
          <a:p>
            <a:pPr algn="r" defTabSz="911579"/>
            <a:r>
              <a:rPr lang="en-US" sz="1096" dirty="0">
                <a:solidFill>
                  <a:schemeClr val="bg1"/>
                </a:solidFill>
                <a:latin typeface="Arial" charset="0"/>
                <a:ea typeface="ヒラギノ角ゴ Pro W3" charset="0"/>
                <a:cs typeface="ヒラギノ角ゴ Pro W3" charset="0"/>
              </a:rPr>
              <a:t>PC</a:t>
            </a:r>
          </a:p>
        </p:txBody>
      </p:sp>
      <p:sp>
        <p:nvSpPr>
          <p:cNvPr id="2" name="Title 1"/>
          <p:cNvSpPr>
            <a:spLocks noGrp="1"/>
          </p:cNvSpPr>
          <p:nvPr>
            <p:ph type="title"/>
          </p:nvPr>
        </p:nvSpPr>
        <p:spPr>
          <a:xfrm>
            <a:off x="338206" y="-455780"/>
            <a:ext cx="7543800" cy="1450757"/>
          </a:xfrm>
        </p:spPr>
        <p:txBody>
          <a:bodyPr/>
          <a:lstStyle/>
          <a:p>
            <a:r>
              <a:rPr lang="en-US" dirty="0" smtClean="0"/>
              <a:t>Workforce Composition</a:t>
            </a:r>
            <a:endParaRPr lang="en-US" dirty="0"/>
          </a:p>
        </p:txBody>
      </p:sp>
      <p:sp>
        <p:nvSpPr>
          <p:cNvPr id="23" name="Rectangle 22"/>
          <p:cNvSpPr/>
          <p:nvPr/>
        </p:nvSpPr>
        <p:spPr>
          <a:xfrm>
            <a:off x="2382" y="6400314"/>
            <a:ext cx="9141619" cy="457200"/>
          </a:xfrm>
          <a:prstGeom prst="rect">
            <a:avLst/>
          </a:prstGeom>
          <a:solidFill>
            <a:srgbClr val="A264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Rectangle 23"/>
          <p:cNvSpPr/>
          <p:nvPr/>
        </p:nvSpPr>
        <p:spPr>
          <a:xfrm>
            <a:off x="12" y="6333830"/>
            <a:ext cx="9141619" cy="64008"/>
          </a:xfrm>
          <a:prstGeom prst="rect">
            <a:avLst/>
          </a:prstGeom>
          <a:solidFill>
            <a:srgbClr val="FC9B00"/>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8191" y="5564278"/>
            <a:ext cx="1309361" cy="1051560"/>
          </a:xfrm>
          <a:prstGeom prst="rect">
            <a:avLst/>
          </a:prstGeom>
        </p:spPr>
      </p:pic>
      <p:grpSp>
        <p:nvGrpSpPr>
          <p:cNvPr id="22" name="Group 21"/>
          <p:cNvGrpSpPr/>
          <p:nvPr/>
        </p:nvGrpSpPr>
        <p:grpSpPr>
          <a:xfrm>
            <a:off x="7772400" y="5562600"/>
            <a:ext cx="1309361" cy="1051560"/>
            <a:chOff x="7920591" y="5716678"/>
            <a:chExt cx="1309361" cy="1051560"/>
          </a:xfrm>
        </p:grpSpPr>
        <p:sp>
          <p:nvSpPr>
            <p:cNvPr id="25" name="Oval 24"/>
            <p:cNvSpPr/>
            <p:nvPr/>
          </p:nvSpPr>
          <p:spPr>
            <a:xfrm>
              <a:off x="8089392" y="5727192"/>
              <a:ext cx="978408" cy="9784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0591" y="5716678"/>
              <a:ext cx="1309361" cy="1051560"/>
            </a:xfrm>
            <a:prstGeom prst="rect">
              <a:avLst/>
            </a:prstGeom>
          </p:spPr>
        </p:pic>
      </p:grpSp>
    </p:spTree>
    <p:extLst>
      <p:ext uri="{BB962C8B-B14F-4D97-AF65-F5344CB8AC3E}">
        <p14:creationId xmlns:p14="http://schemas.microsoft.com/office/powerpoint/2010/main" val="27972511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969" r="15876"/>
          <a:stretch/>
        </p:blipFill>
        <p:spPr bwMode="auto">
          <a:xfrm>
            <a:off x="13824" y="1073944"/>
            <a:ext cx="9108600" cy="5773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8" name="Freeform 1027"/>
          <p:cNvSpPr/>
          <p:nvPr/>
        </p:nvSpPr>
        <p:spPr bwMode="auto">
          <a:xfrm>
            <a:off x="-13251" y="1138631"/>
            <a:ext cx="3258419" cy="5731568"/>
          </a:xfrm>
          <a:custGeom>
            <a:avLst/>
            <a:gdLst>
              <a:gd name="connsiteX0" fmla="*/ 688063 w 2743200"/>
              <a:gd name="connsiteY0" fmla="*/ 5730844 h 5748951"/>
              <a:gd name="connsiteX1" fmla="*/ 597528 w 2743200"/>
              <a:gd name="connsiteY1" fmla="*/ 5314384 h 5748951"/>
              <a:gd name="connsiteX2" fmla="*/ 488887 w 2743200"/>
              <a:gd name="connsiteY2" fmla="*/ 5178582 h 5748951"/>
              <a:gd name="connsiteX3" fmla="*/ 389299 w 2743200"/>
              <a:gd name="connsiteY3" fmla="*/ 4762123 h 5748951"/>
              <a:gd name="connsiteX4" fmla="*/ 371192 w 2743200"/>
              <a:gd name="connsiteY4" fmla="*/ 4336610 h 5748951"/>
              <a:gd name="connsiteX5" fmla="*/ 371192 w 2743200"/>
              <a:gd name="connsiteY5" fmla="*/ 4137434 h 5748951"/>
              <a:gd name="connsiteX6" fmla="*/ 298764 w 2743200"/>
              <a:gd name="connsiteY6" fmla="*/ 4083113 h 5748951"/>
              <a:gd name="connsiteX7" fmla="*/ 271604 w 2743200"/>
              <a:gd name="connsiteY7" fmla="*/ 3947311 h 5748951"/>
              <a:gd name="connsiteX8" fmla="*/ 190122 w 2743200"/>
              <a:gd name="connsiteY8" fmla="*/ 3965418 h 5748951"/>
              <a:gd name="connsiteX9" fmla="*/ 0 w 2743200"/>
              <a:gd name="connsiteY9" fmla="*/ 3902044 h 5748951"/>
              <a:gd name="connsiteX10" fmla="*/ 27160 w 2743200"/>
              <a:gd name="connsiteY10" fmla="*/ 27161 h 5748951"/>
              <a:gd name="connsiteX11" fmla="*/ 54320 w 2743200"/>
              <a:gd name="connsiteY11" fmla="*/ 0 h 5748951"/>
              <a:gd name="connsiteX12" fmla="*/ 108641 w 2743200"/>
              <a:gd name="connsiteY12" fmla="*/ 0 h 5748951"/>
              <a:gd name="connsiteX13" fmla="*/ 108641 w 2743200"/>
              <a:gd name="connsiteY13" fmla="*/ 0 h 5748951"/>
              <a:gd name="connsiteX14" fmla="*/ 190122 w 2743200"/>
              <a:gd name="connsiteY14" fmla="*/ 27161 h 5748951"/>
              <a:gd name="connsiteX15" fmla="*/ 244443 w 2743200"/>
              <a:gd name="connsiteY15" fmla="*/ 72428 h 5748951"/>
              <a:gd name="connsiteX16" fmla="*/ 298764 w 2743200"/>
              <a:gd name="connsiteY16" fmla="*/ 54321 h 5748951"/>
              <a:gd name="connsiteX17" fmla="*/ 334978 w 2743200"/>
              <a:gd name="connsiteY17" fmla="*/ 36214 h 5748951"/>
              <a:gd name="connsiteX18" fmla="*/ 389299 w 2743200"/>
              <a:gd name="connsiteY18" fmla="*/ 90535 h 5748951"/>
              <a:gd name="connsiteX19" fmla="*/ 452673 w 2743200"/>
              <a:gd name="connsiteY19" fmla="*/ 90535 h 5748951"/>
              <a:gd name="connsiteX20" fmla="*/ 506994 w 2743200"/>
              <a:gd name="connsiteY20" fmla="*/ 90535 h 5748951"/>
              <a:gd name="connsiteX21" fmla="*/ 534154 w 2743200"/>
              <a:gd name="connsiteY21" fmla="*/ 144856 h 5748951"/>
              <a:gd name="connsiteX22" fmla="*/ 552261 w 2743200"/>
              <a:gd name="connsiteY22" fmla="*/ 72428 h 5748951"/>
              <a:gd name="connsiteX23" fmla="*/ 588475 w 2743200"/>
              <a:gd name="connsiteY23" fmla="*/ 54321 h 5748951"/>
              <a:gd name="connsiteX24" fmla="*/ 651849 w 2743200"/>
              <a:gd name="connsiteY24" fmla="*/ 54321 h 5748951"/>
              <a:gd name="connsiteX25" fmla="*/ 669956 w 2743200"/>
              <a:gd name="connsiteY25" fmla="*/ 63374 h 5748951"/>
              <a:gd name="connsiteX26" fmla="*/ 715223 w 2743200"/>
              <a:gd name="connsiteY26" fmla="*/ 36214 h 5748951"/>
              <a:gd name="connsiteX27" fmla="*/ 769544 w 2743200"/>
              <a:gd name="connsiteY27" fmla="*/ 36214 h 5748951"/>
              <a:gd name="connsiteX28" fmla="*/ 796705 w 2743200"/>
              <a:gd name="connsiteY28" fmla="*/ 90535 h 5748951"/>
              <a:gd name="connsiteX29" fmla="*/ 905346 w 2743200"/>
              <a:gd name="connsiteY29" fmla="*/ 126749 h 5748951"/>
              <a:gd name="connsiteX30" fmla="*/ 932507 w 2743200"/>
              <a:gd name="connsiteY30" fmla="*/ 72428 h 5748951"/>
              <a:gd name="connsiteX31" fmla="*/ 950613 w 2743200"/>
              <a:gd name="connsiteY31" fmla="*/ 18107 h 5748951"/>
              <a:gd name="connsiteX32" fmla="*/ 995881 w 2743200"/>
              <a:gd name="connsiteY32" fmla="*/ 0 h 5748951"/>
              <a:gd name="connsiteX33" fmla="*/ 1041148 w 2743200"/>
              <a:gd name="connsiteY33" fmla="*/ 45267 h 5748951"/>
              <a:gd name="connsiteX34" fmla="*/ 1041148 w 2743200"/>
              <a:gd name="connsiteY34" fmla="*/ 90535 h 5748951"/>
              <a:gd name="connsiteX35" fmla="*/ 1104522 w 2743200"/>
              <a:gd name="connsiteY35" fmla="*/ 135802 h 5748951"/>
              <a:gd name="connsiteX36" fmla="*/ 1104522 w 2743200"/>
              <a:gd name="connsiteY36" fmla="*/ 135802 h 5748951"/>
              <a:gd name="connsiteX37" fmla="*/ 1167897 w 2743200"/>
              <a:gd name="connsiteY37" fmla="*/ 36214 h 5748951"/>
              <a:gd name="connsiteX38" fmla="*/ 1240324 w 2743200"/>
              <a:gd name="connsiteY38" fmla="*/ 27161 h 5748951"/>
              <a:gd name="connsiteX39" fmla="*/ 1249378 w 2743200"/>
              <a:gd name="connsiteY39" fmla="*/ 108642 h 5748951"/>
              <a:gd name="connsiteX40" fmla="*/ 1222217 w 2743200"/>
              <a:gd name="connsiteY40" fmla="*/ 208230 h 5748951"/>
              <a:gd name="connsiteX41" fmla="*/ 1204110 w 2743200"/>
              <a:gd name="connsiteY41" fmla="*/ 235390 h 5748951"/>
              <a:gd name="connsiteX42" fmla="*/ 1158843 w 2743200"/>
              <a:gd name="connsiteY42" fmla="*/ 353085 h 5748951"/>
              <a:gd name="connsiteX43" fmla="*/ 1204110 w 2743200"/>
              <a:gd name="connsiteY43" fmla="*/ 380246 h 5748951"/>
              <a:gd name="connsiteX44" fmla="*/ 1186004 w 2743200"/>
              <a:gd name="connsiteY44" fmla="*/ 470780 h 5748951"/>
              <a:gd name="connsiteX45" fmla="*/ 1176950 w 2743200"/>
              <a:gd name="connsiteY45" fmla="*/ 552262 h 5748951"/>
              <a:gd name="connsiteX46" fmla="*/ 1131683 w 2743200"/>
              <a:gd name="connsiteY46" fmla="*/ 606582 h 5748951"/>
              <a:gd name="connsiteX47" fmla="*/ 1059255 w 2743200"/>
              <a:gd name="connsiteY47" fmla="*/ 543208 h 5748951"/>
              <a:gd name="connsiteX48" fmla="*/ 1013988 w 2743200"/>
              <a:gd name="connsiteY48" fmla="*/ 479834 h 5748951"/>
              <a:gd name="connsiteX49" fmla="*/ 959667 w 2743200"/>
              <a:gd name="connsiteY49" fmla="*/ 479834 h 5748951"/>
              <a:gd name="connsiteX50" fmla="*/ 905346 w 2743200"/>
              <a:gd name="connsiteY50" fmla="*/ 525101 h 5748951"/>
              <a:gd name="connsiteX51" fmla="*/ 887239 w 2743200"/>
              <a:gd name="connsiteY51" fmla="*/ 579422 h 5748951"/>
              <a:gd name="connsiteX52" fmla="*/ 914400 w 2743200"/>
              <a:gd name="connsiteY52" fmla="*/ 660903 h 5748951"/>
              <a:gd name="connsiteX53" fmla="*/ 923453 w 2743200"/>
              <a:gd name="connsiteY53" fmla="*/ 697117 h 5748951"/>
              <a:gd name="connsiteX54" fmla="*/ 851025 w 2743200"/>
              <a:gd name="connsiteY54" fmla="*/ 742384 h 5748951"/>
              <a:gd name="connsiteX55" fmla="*/ 760491 w 2743200"/>
              <a:gd name="connsiteY55" fmla="*/ 796705 h 5748951"/>
              <a:gd name="connsiteX56" fmla="*/ 760491 w 2743200"/>
              <a:gd name="connsiteY56" fmla="*/ 796705 h 5748951"/>
              <a:gd name="connsiteX57" fmla="*/ 860079 w 2743200"/>
              <a:gd name="connsiteY57" fmla="*/ 860079 h 5748951"/>
              <a:gd name="connsiteX58" fmla="*/ 860079 w 2743200"/>
              <a:gd name="connsiteY58" fmla="*/ 860079 h 5748951"/>
              <a:gd name="connsiteX59" fmla="*/ 905346 w 2743200"/>
              <a:gd name="connsiteY59" fmla="*/ 986828 h 5748951"/>
              <a:gd name="connsiteX60" fmla="*/ 841972 w 2743200"/>
              <a:gd name="connsiteY60" fmla="*/ 1086416 h 5748951"/>
              <a:gd name="connsiteX61" fmla="*/ 841972 w 2743200"/>
              <a:gd name="connsiteY61" fmla="*/ 1167897 h 5748951"/>
              <a:gd name="connsiteX62" fmla="*/ 841972 w 2743200"/>
              <a:gd name="connsiteY62" fmla="*/ 1231271 h 5748951"/>
              <a:gd name="connsiteX63" fmla="*/ 914400 w 2743200"/>
              <a:gd name="connsiteY63" fmla="*/ 1285592 h 5748951"/>
              <a:gd name="connsiteX64" fmla="*/ 959667 w 2743200"/>
              <a:gd name="connsiteY64" fmla="*/ 1339913 h 5748951"/>
              <a:gd name="connsiteX65" fmla="*/ 1023041 w 2743200"/>
              <a:gd name="connsiteY65" fmla="*/ 1339913 h 5748951"/>
              <a:gd name="connsiteX66" fmla="*/ 1077362 w 2743200"/>
              <a:gd name="connsiteY66" fmla="*/ 1348967 h 5748951"/>
              <a:gd name="connsiteX67" fmla="*/ 1104522 w 2743200"/>
              <a:gd name="connsiteY67" fmla="*/ 1412341 h 5748951"/>
              <a:gd name="connsiteX68" fmla="*/ 1131683 w 2743200"/>
              <a:gd name="connsiteY68" fmla="*/ 1502875 h 5748951"/>
              <a:gd name="connsiteX69" fmla="*/ 1113576 w 2743200"/>
              <a:gd name="connsiteY69" fmla="*/ 1575303 h 5748951"/>
              <a:gd name="connsiteX70" fmla="*/ 1059255 w 2743200"/>
              <a:gd name="connsiteY70" fmla="*/ 1611517 h 5748951"/>
              <a:gd name="connsiteX71" fmla="*/ 1032095 w 2743200"/>
              <a:gd name="connsiteY71" fmla="*/ 1674891 h 5748951"/>
              <a:gd name="connsiteX72" fmla="*/ 1050202 w 2743200"/>
              <a:gd name="connsiteY72" fmla="*/ 1756372 h 5748951"/>
              <a:gd name="connsiteX73" fmla="*/ 1095469 w 2743200"/>
              <a:gd name="connsiteY73" fmla="*/ 1801640 h 5748951"/>
              <a:gd name="connsiteX74" fmla="*/ 1095469 w 2743200"/>
              <a:gd name="connsiteY74" fmla="*/ 1801640 h 5748951"/>
              <a:gd name="connsiteX75" fmla="*/ 1140736 w 2743200"/>
              <a:gd name="connsiteY75" fmla="*/ 1919335 h 5748951"/>
              <a:gd name="connsiteX76" fmla="*/ 1140736 w 2743200"/>
              <a:gd name="connsiteY76" fmla="*/ 1955549 h 5748951"/>
              <a:gd name="connsiteX77" fmla="*/ 1249378 w 2743200"/>
              <a:gd name="connsiteY77" fmla="*/ 1937442 h 5748951"/>
              <a:gd name="connsiteX78" fmla="*/ 1303699 w 2743200"/>
              <a:gd name="connsiteY78" fmla="*/ 1991763 h 5748951"/>
              <a:gd name="connsiteX79" fmla="*/ 1367073 w 2743200"/>
              <a:gd name="connsiteY79" fmla="*/ 2046083 h 5748951"/>
              <a:gd name="connsiteX80" fmla="*/ 1376126 w 2743200"/>
              <a:gd name="connsiteY80" fmla="*/ 2118511 h 5748951"/>
              <a:gd name="connsiteX81" fmla="*/ 1376126 w 2743200"/>
              <a:gd name="connsiteY81" fmla="*/ 2254313 h 5748951"/>
              <a:gd name="connsiteX82" fmla="*/ 1358019 w 2743200"/>
              <a:gd name="connsiteY82" fmla="*/ 2335794 h 5748951"/>
              <a:gd name="connsiteX83" fmla="*/ 1421394 w 2743200"/>
              <a:gd name="connsiteY83" fmla="*/ 2344848 h 5748951"/>
              <a:gd name="connsiteX84" fmla="*/ 1448554 w 2743200"/>
              <a:gd name="connsiteY84" fmla="*/ 2308634 h 5748951"/>
              <a:gd name="connsiteX85" fmla="*/ 1403287 w 2743200"/>
              <a:gd name="connsiteY85" fmla="*/ 2199992 h 5748951"/>
              <a:gd name="connsiteX86" fmla="*/ 1430447 w 2743200"/>
              <a:gd name="connsiteY86" fmla="*/ 2163778 h 5748951"/>
              <a:gd name="connsiteX87" fmla="*/ 1457608 w 2743200"/>
              <a:gd name="connsiteY87" fmla="*/ 2018923 h 5748951"/>
              <a:gd name="connsiteX88" fmla="*/ 1493821 w 2743200"/>
              <a:gd name="connsiteY88" fmla="*/ 1973656 h 5748951"/>
              <a:gd name="connsiteX89" fmla="*/ 1593410 w 2743200"/>
              <a:gd name="connsiteY89" fmla="*/ 1955549 h 5748951"/>
              <a:gd name="connsiteX90" fmla="*/ 1683944 w 2743200"/>
              <a:gd name="connsiteY90" fmla="*/ 1982709 h 5748951"/>
              <a:gd name="connsiteX91" fmla="*/ 1747318 w 2743200"/>
              <a:gd name="connsiteY91" fmla="*/ 2046083 h 5748951"/>
              <a:gd name="connsiteX92" fmla="*/ 1792586 w 2743200"/>
              <a:gd name="connsiteY92" fmla="*/ 2109458 h 5748951"/>
              <a:gd name="connsiteX93" fmla="*/ 1828800 w 2743200"/>
              <a:gd name="connsiteY93" fmla="*/ 2199992 h 5748951"/>
              <a:gd name="connsiteX94" fmla="*/ 1937441 w 2743200"/>
              <a:gd name="connsiteY94" fmla="*/ 2218099 h 5748951"/>
              <a:gd name="connsiteX95" fmla="*/ 2027976 w 2743200"/>
              <a:gd name="connsiteY95" fmla="*/ 2272420 h 5748951"/>
              <a:gd name="connsiteX96" fmla="*/ 2018922 w 2743200"/>
              <a:gd name="connsiteY96" fmla="*/ 2344848 h 5748951"/>
              <a:gd name="connsiteX97" fmla="*/ 2082297 w 2743200"/>
              <a:gd name="connsiteY97" fmla="*/ 2444436 h 5748951"/>
              <a:gd name="connsiteX98" fmla="*/ 2172831 w 2743200"/>
              <a:gd name="connsiteY98" fmla="*/ 2534970 h 5748951"/>
              <a:gd name="connsiteX99" fmla="*/ 2218099 w 2743200"/>
              <a:gd name="connsiteY99" fmla="*/ 2634559 h 5748951"/>
              <a:gd name="connsiteX100" fmla="*/ 2218099 w 2743200"/>
              <a:gd name="connsiteY100" fmla="*/ 2716040 h 5748951"/>
              <a:gd name="connsiteX101" fmla="*/ 2190938 w 2743200"/>
              <a:gd name="connsiteY101" fmla="*/ 2743200 h 5748951"/>
              <a:gd name="connsiteX102" fmla="*/ 2272419 w 2743200"/>
              <a:gd name="connsiteY102" fmla="*/ 2806574 h 5748951"/>
              <a:gd name="connsiteX103" fmla="*/ 2344847 w 2743200"/>
              <a:gd name="connsiteY103" fmla="*/ 2851842 h 5748951"/>
              <a:gd name="connsiteX104" fmla="*/ 2372008 w 2743200"/>
              <a:gd name="connsiteY104" fmla="*/ 2924269 h 5748951"/>
              <a:gd name="connsiteX105" fmla="*/ 2372008 w 2743200"/>
              <a:gd name="connsiteY105" fmla="*/ 2969537 h 5748951"/>
              <a:gd name="connsiteX106" fmla="*/ 2426328 w 2743200"/>
              <a:gd name="connsiteY106" fmla="*/ 3005751 h 5748951"/>
              <a:gd name="connsiteX107" fmla="*/ 2507810 w 2743200"/>
              <a:gd name="connsiteY107" fmla="*/ 3060071 h 5748951"/>
              <a:gd name="connsiteX108" fmla="*/ 2498756 w 2743200"/>
              <a:gd name="connsiteY108" fmla="*/ 3213980 h 5748951"/>
              <a:gd name="connsiteX109" fmla="*/ 2498756 w 2743200"/>
              <a:gd name="connsiteY109" fmla="*/ 3313568 h 5748951"/>
              <a:gd name="connsiteX110" fmla="*/ 2480649 w 2743200"/>
              <a:gd name="connsiteY110" fmla="*/ 3404103 h 5748951"/>
              <a:gd name="connsiteX111" fmla="*/ 2471596 w 2743200"/>
              <a:gd name="connsiteY111" fmla="*/ 3440317 h 5748951"/>
              <a:gd name="connsiteX112" fmla="*/ 2562130 w 2743200"/>
              <a:gd name="connsiteY112" fmla="*/ 3503691 h 5748951"/>
              <a:gd name="connsiteX113" fmla="*/ 2697932 w 2743200"/>
              <a:gd name="connsiteY113" fmla="*/ 3539905 h 5748951"/>
              <a:gd name="connsiteX114" fmla="*/ 2734146 w 2743200"/>
              <a:gd name="connsiteY114" fmla="*/ 3603279 h 5748951"/>
              <a:gd name="connsiteX115" fmla="*/ 2743200 w 2743200"/>
              <a:gd name="connsiteY115" fmla="*/ 3684761 h 5748951"/>
              <a:gd name="connsiteX116" fmla="*/ 2534970 w 2743200"/>
              <a:gd name="connsiteY116" fmla="*/ 4372824 h 5748951"/>
              <a:gd name="connsiteX117" fmla="*/ 869132 w 2743200"/>
              <a:gd name="connsiteY117" fmla="*/ 5748951 h 5748951"/>
              <a:gd name="connsiteX118" fmla="*/ 688063 w 2743200"/>
              <a:gd name="connsiteY118" fmla="*/ 5730844 h 5748951"/>
              <a:gd name="connsiteX0" fmla="*/ 688063 w 2743200"/>
              <a:gd name="connsiteY0" fmla="*/ 5730844 h 5748951"/>
              <a:gd name="connsiteX1" fmla="*/ 597528 w 2743200"/>
              <a:gd name="connsiteY1" fmla="*/ 5314384 h 5748951"/>
              <a:gd name="connsiteX2" fmla="*/ 488887 w 2743200"/>
              <a:gd name="connsiteY2" fmla="*/ 5178582 h 5748951"/>
              <a:gd name="connsiteX3" fmla="*/ 389299 w 2743200"/>
              <a:gd name="connsiteY3" fmla="*/ 4762123 h 5748951"/>
              <a:gd name="connsiteX4" fmla="*/ 371192 w 2743200"/>
              <a:gd name="connsiteY4" fmla="*/ 4336610 h 5748951"/>
              <a:gd name="connsiteX5" fmla="*/ 371192 w 2743200"/>
              <a:gd name="connsiteY5" fmla="*/ 4137434 h 5748951"/>
              <a:gd name="connsiteX6" fmla="*/ 298764 w 2743200"/>
              <a:gd name="connsiteY6" fmla="*/ 4083113 h 5748951"/>
              <a:gd name="connsiteX7" fmla="*/ 271604 w 2743200"/>
              <a:gd name="connsiteY7" fmla="*/ 3947311 h 5748951"/>
              <a:gd name="connsiteX8" fmla="*/ 190122 w 2743200"/>
              <a:gd name="connsiteY8" fmla="*/ 3965418 h 5748951"/>
              <a:gd name="connsiteX9" fmla="*/ 0 w 2743200"/>
              <a:gd name="connsiteY9" fmla="*/ 3902044 h 5748951"/>
              <a:gd name="connsiteX10" fmla="*/ 27160 w 2743200"/>
              <a:gd name="connsiteY10" fmla="*/ 27161 h 5748951"/>
              <a:gd name="connsiteX11" fmla="*/ 54320 w 2743200"/>
              <a:gd name="connsiteY11" fmla="*/ 0 h 5748951"/>
              <a:gd name="connsiteX12" fmla="*/ 108641 w 2743200"/>
              <a:gd name="connsiteY12" fmla="*/ 0 h 5748951"/>
              <a:gd name="connsiteX13" fmla="*/ 108641 w 2743200"/>
              <a:gd name="connsiteY13" fmla="*/ 0 h 5748951"/>
              <a:gd name="connsiteX14" fmla="*/ 190122 w 2743200"/>
              <a:gd name="connsiteY14" fmla="*/ 27161 h 5748951"/>
              <a:gd name="connsiteX15" fmla="*/ 244443 w 2743200"/>
              <a:gd name="connsiteY15" fmla="*/ 72428 h 5748951"/>
              <a:gd name="connsiteX16" fmla="*/ 298764 w 2743200"/>
              <a:gd name="connsiteY16" fmla="*/ 54321 h 5748951"/>
              <a:gd name="connsiteX17" fmla="*/ 334978 w 2743200"/>
              <a:gd name="connsiteY17" fmla="*/ 36214 h 5748951"/>
              <a:gd name="connsiteX18" fmla="*/ 389299 w 2743200"/>
              <a:gd name="connsiteY18" fmla="*/ 90535 h 5748951"/>
              <a:gd name="connsiteX19" fmla="*/ 452673 w 2743200"/>
              <a:gd name="connsiteY19" fmla="*/ 90535 h 5748951"/>
              <a:gd name="connsiteX20" fmla="*/ 506994 w 2743200"/>
              <a:gd name="connsiteY20" fmla="*/ 90535 h 5748951"/>
              <a:gd name="connsiteX21" fmla="*/ 534154 w 2743200"/>
              <a:gd name="connsiteY21" fmla="*/ 144856 h 5748951"/>
              <a:gd name="connsiteX22" fmla="*/ 552261 w 2743200"/>
              <a:gd name="connsiteY22" fmla="*/ 72428 h 5748951"/>
              <a:gd name="connsiteX23" fmla="*/ 588475 w 2743200"/>
              <a:gd name="connsiteY23" fmla="*/ 54321 h 5748951"/>
              <a:gd name="connsiteX24" fmla="*/ 651849 w 2743200"/>
              <a:gd name="connsiteY24" fmla="*/ 54321 h 5748951"/>
              <a:gd name="connsiteX25" fmla="*/ 669956 w 2743200"/>
              <a:gd name="connsiteY25" fmla="*/ 63374 h 5748951"/>
              <a:gd name="connsiteX26" fmla="*/ 715223 w 2743200"/>
              <a:gd name="connsiteY26" fmla="*/ 36214 h 5748951"/>
              <a:gd name="connsiteX27" fmla="*/ 769544 w 2743200"/>
              <a:gd name="connsiteY27" fmla="*/ 36214 h 5748951"/>
              <a:gd name="connsiteX28" fmla="*/ 796705 w 2743200"/>
              <a:gd name="connsiteY28" fmla="*/ 90535 h 5748951"/>
              <a:gd name="connsiteX29" fmla="*/ 905346 w 2743200"/>
              <a:gd name="connsiteY29" fmla="*/ 126749 h 5748951"/>
              <a:gd name="connsiteX30" fmla="*/ 932507 w 2743200"/>
              <a:gd name="connsiteY30" fmla="*/ 72428 h 5748951"/>
              <a:gd name="connsiteX31" fmla="*/ 950613 w 2743200"/>
              <a:gd name="connsiteY31" fmla="*/ 18107 h 5748951"/>
              <a:gd name="connsiteX32" fmla="*/ 995881 w 2743200"/>
              <a:gd name="connsiteY32" fmla="*/ 0 h 5748951"/>
              <a:gd name="connsiteX33" fmla="*/ 1041148 w 2743200"/>
              <a:gd name="connsiteY33" fmla="*/ 45267 h 5748951"/>
              <a:gd name="connsiteX34" fmla="*/ 1041148 w 2743200"/>
              <a:gd name="connsiteY34" fmla="*/ 90535 h 5748951"/>
              <a:gd name="connsiteX35" fmla="*/ 1104522 w 2743200"/>
              <a:gd name="connsiteY35" fmla="*/ 135802 h 5748951"/>
              <a:gd name="connsiteX36" fmla="*/ 1104522 w 2743200"/>
              <a:gd name="connsiteY36" fmla="*/ 135802 h 5748951"/>
              <a:gd name="connsiteX37" fmla="*/ 1167897 w 2743200"/>
              <a:gd name="connsiteY37" fmla="*/ 36214 h 5748951"/>
              <a:gd name="connsiteX38" fmla="*/ 1240324 w 2743200"/>
              <a:gd name="connsiteY38" fmla="*/ 27161 h 5748951"/>
              <a:gd name="connsiteX39" fmla="*/ 1249378 w 2743200"/>
              <a:gd name="connsiteY39" fmla="*/ 108642 h 5748951"/>
              <a:gd name="connsiteX40" fmla="*/ 1222217 w 2743200"/>
              <a:gd name="connsiteY40" fmla="*/ 208230 h 5748951"/>
              <a:gd name="connsiteX41" fmla="*/ 1204110 w 2743200"/>
              <a:gd name="connsiteY41" fmla="*/ 235390 h 5748951"/>
              <a:gd name="connsiteX42" fmla="*/ 1158843 w 2743200"/>
              <a:gd name="connsiteY42" fmla="*/ 353085 h 5748951"/>
              <a:gd name="connsiteX43" fmla="*/ 1204110 w 2743200"/>
              <a:gd name="connsiteY43" fmla="*/ 380246 h 5748951"/>
              <a:gd name="connsiteX44" fmla="*/ 1186004 w 2743200"/>
              <a:gd name="connsiteY44" fmla="*/ 470780 h 5748951"/>
              <a:gd name="connsiteX45" fmla="*/ 1176950 w 2743200"/>
              <a:gd name="connsiteY45" fmla="*/ 552262 h 5748951"/>
              <a:gd name="connsiteX46" fmla="*/ 1131683 w 2743200"/>
              <a:gd name="connsiteY46" fmla="*/ 606582 h 5748951"/>
              <a:gd name="connsiteX47" fmla="*/ 1059255 w 2743200"/>
              <a:gd name="connsiteY47" fmla="*/ 543208 h 5748951"/>
              <a:gd name="connsiteX48" fmla="*/ 1013988 w 2743200"/>
              <a:gd name="connsiteY48" fmla="*/ 479834 h 5748951"/>
              <a:gd name="connsiteX49" fmla="*/ 959667 w 2743200"/>
              <a:gd name="connsiteY49" fmla="*/ 479834 h 5748951"/>
              <a:gd name="connsiteX50" fmla="*/ 905346 w 2743200"/>
              <a:gd name="connsiteY50" fmla="*/ 525101 h 5748951"/>
              <a:gd name="connsiteX51" fmla="*/ 887239 w 2743200"/>
              <a:gd name="connsiteY51" fmla="*/ 579422 h 5748951"/>
              <a:gd name="connsiteX52" fmla="*/ 914400 w 2743200"/>
              <a:gd name="connsiteY52" fmla="*/ 660903 h 5748951"/>
              <a:gd name="connsiteX53" fmla="*/ 923453 w 2743200"/>
              <a:gd name="connsiteY53" fmla="*/ 697117 h 5748951"/>
              <a:gd name="connsiteX54" fmla="*/ 851025 w 2743200"/>
              <a:gd name="connsiteY54" fmla="*/ 742384 h 5748951"/>
              <a:gd name="connsiteX55" fmla="*/ 760491 w 2743200"/>
              <a:gd name="connsiteY55" fmla="*/ 796705 h 5748951"/>
              <a:gd name="connsiteX56" fmla="*/ 760491 w 2743200"/>
              <a:gd name="connsiteY56" fmla="*/ 796705 h 5748951"/>
              <a:gd name="connsiteX57" fmla="*/ 860079 w 2743200"/>
              <a:gd name="connsiteY57" fmla="*/ 860079 h 5748951"/>
              <a:gd name="connsiteX58" fmla="*/ 860079 w 2743200"/>
              <a:gd name="connsiteY58" fmla="*/ 860079 h 5748951"/>
              <a:gd name="connsiteX59" fmla="*/ 905346 w 2743200"/>
              <a:gd name="connsiteY59" fmla="*/ 986828 h 5748951"/>
              <a:gd name="connsiteX60" fmla="*/ 841972 w 2743200"/>
              <a:gd name="connsiteY60" fmla="*/ 1086416 h 5748951"/>
              <a:gd name="connsiteX61" fmla="*/ 841972 w 2743200"/>
              <a:gd name="connsiteY61" fmla="*/ 1167897 h 5748951"/>
              <a:gd name="connsiteX62" fmla="*/ 841972 w 2743200"/>
              <a:gd name="connsiteY62" fmla="*/ 1231271 h 5748951"/>
              <a:gd name="connsiteX63" fmla="*/ 914400 w 2743200"/>
              <a:gd name="connsiteY63" fmla="*/ 1285592 h 5748951"/>
              <a:gd name="connsiteX64" fmla="*/ 959667 w 2743200"/>
              <a:gd name="connsiteY64" fmla="*/ 1339913 h 5748951"/>
              <a:gd name="connsiteX65" fmla="*/ 1023041 w 2743200"/>
              <a:gd name="connsiteY65" fmla="*/ 1339913 h 5748951"/>
              <a:gd name="connsiteX66" fmla="*/ 1077362 w 2743200"/>
              <a:gd name="connsiteY66" fmla="*/ 1348967 h 5748951"/>
              <a:gd name="connsiteX67" fmla="*/ 1104522 w 2743200"/>
              <a:gd name="connsiteY67" fmla="*/ 1412341 h 5748951"/>
              <a:gd name="connsiteX68" fmla="*/ 1131683 w 2743200"/>
              <a:gd name="connsiteY68" fmla="*/ 1502875 h 5748951"/>
              <a:gd name="connsiteX69" fmla="*/ 1113576 w 2743200"/>
              <a:gd name="connsiteY69" fmla="*/ 1575303 h 5748951"/>
              <a:gd name="connsiteX70" fmla="*/ 1059255 w 2743200"/>
              <a:gd name="connsiteY70" fmla="*/ 1611517 h 5748951"/>
              <a:gd name="connsiteX71" fmla="*/ 1032095 w 2743200"/>
              <a:gd name="connsiteY71" fmla="*/ 1674891 h 5748951"/>
              <a:gd name="connsiteX72" fmla="*/ 1050202 w 2743200"/>
              <a:gd name="connsiteY72" fmla="*/ 1756372 h 5748951"/>
              <a:gd name="connsiteX73" fmla="*/ 1095469 w 2743200"/>
              <a:gd name="connsiteY73" fmla="*/ 1801640 h 5748951"/>
              <a:gd name="connsiteX74" fmla="*/ 1095469 w 2743200"/>
              <a:gd name="connsiteY74" fmla="*/ 1801640 h 5748951"/>
              <a:gd name="connsiteX75" fmla="*/ 1140736 w 2743200"/>
              <a:gd name="connsiteY75" fmla="*/ 1919335 h 5748951"/>
              <a:gd name="connsiteX76" fmla="*/ 1140736 w 2743200"/>
              <a:gd name="connsiteY76" fmla="*/ 1955549 h 5748951"/>
              <a:gd name="connsiteX77" fmla="*/ 1249378 w 2743200"/>
              <a:gd name="connsiteY77" fmla="*/ 1937442 h 5748951"/>
              <a:gd name="connsiteX78" fmla="*/ 1303699 w 2743200"/>
              <a:gd name="connsiteY78" fmla="*/ 1991763 h 5748951"/>
              <a:gd name="connsiteX79" fmla="*/ 1367073 w 2743200"/>
              <a:gd name="connsiteY79" fmla="*/ 2046083 h 5748951"/>
              <a:gd name="connsiteX80" fmla="*/ 1376126 w 2743200"/>
              <a:gd name="connsiteY80" fmla="*/ 2118511 h 5748951"/>
              <a:gd name="connsiteX81" fmla="*/ 1376126 w 2743200"/>
              <a:gd name="connsiteY81" fmla="*/ 2254313 h 5748951"/>
              <a:gd name="connsiteX82" fmla="*/ 1358019 w 2743200"/>
              <a:gd name="connsiteY82" fmla="*/ 2335794 h 5748951"/>
              <a:gd name="connsiteX83" fmla="*/ 1421394 w 2743200"/>
              <a:gd name="connsiteY83" fmla="*/ 2344848 h 5748951"/>
              <a:gd name="connsiteX84" fmla="*/ 1448554 w 2743200"/>
              <a:gd name="connsiteY84" fmla="*/ 2308634 h 5748951"/>
              <a:gd name="connsiteX85" fmla="*/ 1403287 w 2743200"/>
              <a:gd name="connsiteY85" fmla="*/ 2199992 h 5748951"/>
              <a:gd name="connsiteX86" fmla="*/ 1430447 w 2743200"/>
              <a:gd name="connsiteY86" fmla="*/ 2163778 h 5748951"/>
              <a:gd name="connsiteX87" fmla="*/ 1457608 w 2743200"/>
              <a:gd name="connsiteY87" fmla="*/ 2018923 h 5748951"/>
              <a:gd name="connsiteX88" fmla="*/ 1493821 w 2743200"/>
              <a:gd name="connsiteY88" fmla="*/ 1973656 h 5748951"/>
              <a:gd name="connsiteX89" fmla="*/ 1593410 w 2743200"/>
              <a:gd name="connsiteY89" fmla="*/ 1955549 h 5748951"/>
              <a:gd name="connsiteX90" fmla="*/ 1683944 w 2743200"/>
              <a:gd name="connsiteY90" fmla="*/ 1982709 h 5748951"/>
              <a:gd name="connsiteX91" fmla="*/ 1747318 w 2743200"/>
              <a:gd name="connsiteY91" fmla="*/ 2046083 h 5748951"/>
              <a:gd name="connsiteX92" fmla="*/ 1792586 w 2743200"/>
              <a:gd name="connsiteY92" fmla="*/ 2109458 h 5748951"/>
              <a:gd name="connsiteX93" fmla="*/ 1828800 w 2743200"/>
              <a:gd name="connsiteY93" fmla="*/ 2199992 h 5748951"/>
              <a:gd name="connsiteX94" fmla="*/ 1937441 w 2743200"/>
              <a:gd name="connsiteY94" fmla="*/ 2218099 h 5748951"/>
              <a:gd name="connsiteX95" fmla="*/ 2027976 w 2743200"/>
              <a:gd name="connsiteY95" fmla="*/ 2272420 h 5748951"/>
              <a:gd name="connsiteX96" fmla="*/ 2018922 w 2743200"/>
              <a:gd name="connsiteY96" fmla="*/ 2344848 h 5748951"/>
              <a:gd name="connsiteX97" fmla="*/ 2082297 w 2743200"/>
              <a:gd name="connsiteY97" fmla="*/ 2444436 h 5748951"/>
              <a:gd name="connsiteX98" fmla="*/ 2172831 w 2743200"/>
              <a:gd name="connsiteY98" fmla="*/ 2534970 h 5748951"/>
              <a:gd name="connsiteX99" fmla="*/ 2218099 w 2743200"/>
              <a:gd name="connsiteY99" fmla="*/ 2634559 h 5748951"/>
              <a:gd name="connsiteX100" fmla="*/ 2218099 w 2743200"/>
              <a:gd name="connsiteY100" fmla="*/ 2716040 h 5748951"/>
              <a:gd name="connsiteX101" fmla="*/ 2190938 w 2743200"/>
              <a:gd name="connsiteY101" fmla="*/ 2743200 h 5748951"/>
              <a:gd name="connsiteX102" fmla="*/ 2272419 w 2743200"/>
              <a:gd name="connsiteY102" fmla="*/ 2806574 h 5748951"/>
              <a:gd name="connsiteX103" fmla="*/ 2344847 w 2743200"/>
              <a:gd name="connsiteY103" fmla="*/ 2851842 h 5748951"/>
              <a:gd name="connsiteX104" fmla="*/ 2372008 w 2743200"/>
              <a:gd name="connsiteY104" fmla="*/ 2924269 h 5748951"/>
              <a:gd name="connsiteX105" fmla="*/ 2372008 w 2743200"/>
              <a:gd name="connsiteY105" fmla="*/ 2969537 h 5748951"/>
              <a:gd name="connsiteX106" fmla="*/ 2426328 w 2743200"/>
              <a:gd name="connsiteY106" fmla="*/ 3005751 h 5748951"/>
              <a:gd name="connsiteX107" fmla="*/ 2507810 w 2743200"/>
              <a:gd name="connsiteY107" fmla="*/ 3060071 h 5748951"/>
              <a:gd name="connsiteX108" fmla="*/ 2498756 w 2743200"/>
              <a:gd name="connsiteY108" fmla="*/ 3213980 h 5748951"/>
              <a:gd name="connsiteX109" fmla="*/ 2498756 w 2743200"/>
              <a:gd name="connsiteY109" fmla="*/ 3313568 h 5748951"/>
              <a:gd name="connsiteX110" fmla="*/ 2480649 w 2743200"/>
              <a:gd name="connsiteY110" fmla="*/ 3404103 h 5748951"/>
              <a:gd name="connsiteX111" fmla="*/ 2471596 w 2743200"/>
              <a:gd name="connsiteY111" fmla="*/ 3440317 h 5748951"/>
              <a:gd name="connsiteX112" fmla="*/ 2562130 w 2743200"/>
              <a:gd name="connsiteY112" fmla="*/ 3503691 h 5748951"/>
              <a:gd name="connsiteX113" fmla="*/ 2697932 w 2743200"/>
              <a:gd name="connsiteY113" fmla="*/ 3539905 h 5748951"/>
              <a:gd name="connsiteX114" fmla="*/ 2734146 w 2743200"/>
              <a:gd name="connsiteY114" fmla="*/ 3603279 h 5748951"/>
              <a:gd name="connsiteX115" fmla="*/ 2743200 w 2743200"/>
              <a:gd name="connsiteY115" fmla="*/ 3684761 h 5748951"/>
              <a:gd name="connsiteX116" fmla="*/ 2534970 w 2743200"/>
              <a:gd name="connsiteY116" fmla="*/ 4372824 h 5748951"/>
              <a:gd name="connsiteX117" fmla="*/ 1629623 w 2743200"/>
              <a:gd name="connsiteY117" fmla="*/ 5106155 h 5748951"/>
              <a:gd name="connsiteX118" fmla="*/ 869132 w 2743200"/>
              <a:gd name="connsiteY118" fmla="*/ 5748951 h 5748951"/>
              <a:gd name="connsiteX119" fmla="*/ 688063 w 2743200"/>
              <a:gd name="connsiteY119" fmla="*/ 5730844 h 5748951"/>
              <a:gd name="connsiteX0" fmla="*/ 688063 w 2743200"/>
              <a:gd name="connsiteY0" fmla="*/ 5730844 h 5748951"/>
              <a:gd name="connsiteX1" fmla="*/ 597528 w 2743200"/>
              <a:gd name="connsiteY1" fmla="*/ 5314384 h 5748951"/>
              <a:gd name="connsiteX2" fmla="*/ 488887 w 2743200"/>
              <a:gd name="connsiteY2" fmla="*/ 5178582 h 5748951"/>
              <a:gd name="connsiteX3" fmla="*/ 389299 w 2743200"/>
              <a:gd name="connsiteY3" fmla="*/ 4762123 h 5748951"/>
              <a:gd name="connsiteX4" fmla="*/ 371192 w 2743200"/>
              <a:gd name="connsiteY4" fmla="*/ 4336610 h 5748951"/>
              <a:gd name="connsiteX5" fmla="*/ 371192 w 2743200"/>
              <a:gd name="connsiteY5" fmla="*/ 4137434 h 5748951"/>
              <a:gd name="connsiteX6" fmla="*/ 298764 w 2743200"/>
              <a:gd name="connsiteY6" fmla="*/ 4083113 h 5748951"/>
              <a:gd name="connsiteX7" fmla="*/ 271604 w 2743200"/>
              <a:gd name="connsiteY7" fmla="*/ 3947311 h 5748951"/>
              <a:gd name="connsiteX8" fmla="*/ 190122 w 2743200"/>
              <a:gd name="connsiteY8" fmla="*/ 3965418 h 5748951"/>
              <a:gd name="connsiteX9" fmla="*/ 0 w 2743200"/>
              <a:gd name="connsiteY9" fmla="*/ 3902044 h 5748951"/>
              <a:gd name="connsiteX10" fmla="*/ 27160 w 2743200"/>
              <a:gd name="connsiteY10" fmla="*/ 27161 h 5748951"/>
              <a:gd name="connsiteX11" fmla="*/ 54320 w 2743200"/>
              <a:gd name="connsiteY11" fmla="*/ 0 h 5748951"/>
              <a:gd name="connsiteX12" fmla="*/ 108641 w 2743200"/>
              <a:gd name="connsiteY12" fmla="*/ 0 h 5748951"/>
              <a:gd name="connsiteX13" fmla="*/ 108641 w 2743200"/>
              <a:gd name="connsiteY13" fmla="*/ 0 h 5748951"/>
              <a:gd name="connsiteX14" fmla="*/ 190122 w 2743200"/>
              <a:gd name="connsiteY14" fmla="*/ 27161 h 5748951"/>
              <a:gd name="connsiteX15" fmla="*/ 244443 w 2743200"/>
              <a:gd name="connsiteY15" fmla="*/ 72428 h 5748951"/>
              <a:gd name="connsiteX16" fmla="*/ 298764 w 2743200"/>
              <a:gd name="connsiteY16" fmla="*/ 54321 h 5748951"/>
              <a:gd name="connsiteX17" fmla="*/ 334978 w 2743200"/>
              <a:gd name="connsiteY17" fmla="*/ 36214 h 5748951"/>
              <a:gd name="connsiteX18" fmla="*/ 389299 w 2743200"/>
              <a:gd name="connsiteY18" fmla="*/ 90535 h 5748951"/>
              <a:gd name="connsiteX19" fmla="*/ 452673 w 2743200"/>
              <a:gd name="connsiteY19" fmla="*/ 90535 h 5748951"/>
              <a:gd name="connsiteX20" fmla="*/ 506994 w 2743200"/>
              <a:gd name="connsiteY20" fmla="*/ 90535 h 5748951"/>
              <a:gd name="connsiteX21" fmla="*/ 534154 w 2743200"/>
              <a:gd name="connsiteY21" fmla="*/ 144856 h 5748951"/>
              <a:gd name="connsiteX22" fmla="*/ 552261 w 2743200"/>
              <a:gd name="connsiteY22" fmla="*/ 72428 h 5748951"/>
              <a:gd name="connsiteX23" fmla="*/ 588475 w 2743200"/>
              <a:gd name="connsiteY23" fmla="*/ 54321 h 5748951"/>
              <a:gd name="connsiteX24" fmla="*/ 651849 w 2743200"/>
              <a:gd name="connsiteY24" fmla="*/ 54321 h 5748951"/>
              <a:gd name="connsiteX25" fmla="*/ 669956 w 2743200"/>
              <a:gd name="connsiteY25" fmla="*/ 63374 h 5748951"/>
              <a:gd name="connsiteX26" fmla="*/ 715223 w 2743200"/>
              <a:gd name="connsiteY26" fmla="*/ 36214 h 5748951"/>
              <a:gd name="connsiteX27" fmla="*/ 769544 w 2743200"/>
              <a:gd name="connsiteY27" fmla="*/ 36214 h 5748951"/>
              <a:gd name="connsiteX28" fmla="*/ 796705 w 2743200"/>
              <a:gd name="connsiteY28" fmla="*/ 90535 h 5748951"/>
              <a:gd name="connsiteX29" fmla="*/ 905346 w 2743200"/>
              <a:gd name="connsiteY29" fmla="*/ 126749 h 5748951"/>
              <a:gd name="connsiteX30" fmla="*/ 932507 w 2743200"/>
              <a:gd name="connsiteY30" fmla="*/ 72428 h 5748951"/>
              <a:gd name="connsiteX31" fmla="*/ 950613 w 2743200"/>
              <a:gd name="connsiteY31" fmla="*/ 18107 h 5748951"/>
              <a:gd name="connsiteX32" fmla="*/ 995881 w 2743200"/>
              <a:gd name="connsiteY32" fmla="*/ 0 h 5748951"/>
              <a:gd name="connsiteX33" fmla="*/ 1041148 w 2743200"/>
              <a:gd name="connsiteY33" fmla="*/ 45267 h 5748951"/>
              <a:gd name="connsiteX34" fmla="*/ 1041148 w 2743200"/>
              <a:gd name="connsiteY34" fmla="*/ 90535 h 5748951"/>
              <a:gd name="connsiteX35" fmla="*/ 1104522 w 2743200"/>
              <a:gd name="connsiteY35" fmla="*/ 135802 h 5748951"/>
              <a:gd name="connsiteX36" fmla="*/ 1104522 w 2743200"/>
              <a:gd name="connsiteY36" fmla="*/ 135802 h 5748951"/>
              <a:gd name="connsiteX37" fmla="*/ 1167897 w 2743200"/>
              <a:gd name="connsiteY37" fmla="*/ 36214 h 5748951"/>
              <a:gd name="connsiteX38" fmla="*/ 1240324 w 2743200"/>
              <a:gd name="connsiteY38" fmla="*/ 27161 h 5748951"/>
              <a:gd name="connsiteX39" fmla="*/ 1249378 w 2743200"/>
              <a:gd name="connsiteY39" fmla="*/ 108642 h 5748951"/>
              <a:gd name="connsiteX40" fmla="*/ 1222217 w 2743200"/>
              <a:gd name="connsiteY40" fmla="*/ 208230 h 5748951"/>
              <a:gd name="connsiteX41" fmla="*/ 1204110 w 2743200"/>
              <a:gd name="connsiteY41" fmla="*/ 235390 h 5748951"/>
              <a:gd name="connsiteX42" fmla="*/ 1158843 w 2743200"/>
              <a:gd name="connsiteY42" fmla="*/ 353085 h 5748951"/>
              <a:gd name="connsiteX43" fmla="*/ 1204110 w 2743200"/>
              <a:gd name="connsiteY43" fmla="*/ 380246 h 5748951"/>
              <a:gd name="connsiteX44" fmla="*/ 1186004 w 2743200"/>
              <a:gd name="connsiteY44" fmla="*/ 470780 h 5748951"/>
              <a:gd name="connsiteX45" fmla="*/ 1176950 w 2743200"/>
              <a:gd name="connsiteY45" fmla="*/ 552262 h 5748951"/>
              <a:gd name="connsiteX46" fmla="*/ 1131683 w 2743200"/>
              <a:gd name="connsiteY46" fmla="*/ 606582 h 5748951"/>
              <a:gd name="connsiteX47" fmla="*/ 1059255 w 2743200"/>
              <a:gd name="connsiteY47" fmla="*/ 543208 h 5748951"/>
              <a:gd name="connsiteX48" fmla="*/ 1013988 w 2743200"/>
              <a:gd name="connsiteY48" fmla="*/ 479834 h 5748951"/>
              <a:gd name="connsiteX49" fmla="*/ 959667 w 2743200"/>
              <a:gd name="connsiteY49" fmla="*/ 479834 h 5748951"/>
              <a:gd name="connsiteX50" fmla="*/ 905346 w 2743200"/>
              <a:gd name="connsiteY50" fmla="*/ 525101 h 5748951"/>
              <a:gd name="connsiteX51" fmla="*/ 887239 w 2743200"/>
              <a:gd name="connsiteY51" fmla="*/ 579422 h 5748951"/>
              <a:gd name="connsiteX52" fmla="*/ 914400 w 2743200"/>
              <a:gd name="connsiteY52" fmla="*/ 660903 h 5748951"/>
              <a:gd name="connsiteX53" fmla="*/ 923453 w 2743200"/>
              <a:gd name="connsiteY53" fmla="*/ 697117 h 5748951"/>
              <a:gd name="connsiteX54" fmla="*/ 851025 w 2743200"/>
              <a:gd name="connsiteY54" fmla="*/ 742384 h 5748951"/>
              <a:gd name="connsiteX55" fmla="*/ 760491 w 2743200"/>
              <a:gd name="connsiteY55" fmla="*/ 796705 h 5748951"/>
              <a:gd name="connsiteX56" fmla="*/ 760491 w 2743200"/>
              <a:gd name="connsiteY56" fmla="*/ 796705 h 5748951"/>
              <a:gd name="connsiteX57" fmla="*/ 860079 w 2743200"/>
              <a:gd name="connsiteY57" fmla="*/ 860079 h 5748951"/>
              <a:gd name="connsiteX58" fmla="*/ 860079 w 2743200"/>
              <a:gd name="connsiteY58" fmla="*/ 860079 h 5748951"/>
              <a:gd name="connsiteX59" fmla="*/ 905346 w 2743200"/>
              <a:gd name="connsiteY59" fmla="*/ 986828 h 5748951"/>
              <a:gd name="connsiteX60" fmla="*/ 841972 w 2743200"/>
              <a:gd name="connsiteY60" fmla="*/ 1086416 h 5748951"/>
              <a:gd name="connsiteX61" fmla="*/ 841972 w 2743200"/>
              <a:gd name="connsiteY61" fmla="*/ 1167897 h 5748951"/>
              <a:gd name="connsiteX62" fmla="*/ 841972 w 2743200"/>
              <a:gd name="connsiteY62" fmla="*/ 1231271 h 5748951"/>
              <a:gd name="connsiteX63" fmla="*/ 914400 w 2743200"/>
              <a:gd name="connsiteY63" fmla="*/ 1285592 h 5748951"/>
              <a:gd name="connsiteX64" fmla="*/ 959667 w 2743200"/>
              <a:gd name="connsiteY64" fmla="*/ 1339913 h 5748951"/>
              <a:gd name="connsiteX65" fmla="*/ 1023041 w 2743200"/>
              <a:gd name="connsiteY65" fmla="*/ 1339913 h 5748951"/>
              <a:gd name="connsiteX66" fmla="*/ 1077362 w 2743200"/>
              <a:gd name="connsiteY66" fmla="*/ 1348967 h 5748951"/>
              <a:gd name="connsiteX67" fmla="*/ 1104522 w 2743200"/>
              <a:gd name="connsiteY67" fmla="*/ 1412341 h 5748951"/>
              <a:gd name="connsiteX68" fmla="*/ 1131683 w 2743200"/>
              <a:gd name="connsiteY68" fmla="*/ 1502875 h 5748951"/>
              <a:gd name="connsiteX69" fmla="*/ 1113576 w 2743200"/>
              <a:gd name="connsiteY69" fmla="*/ 1575303 h 5748951"/>
              <a:gd name="connsiteX70" fmla="*/ 1059255 w 2743200"/>
              <a:gd name="connsiteY70" fmla="*/ 1611517 h 5748951"/>
              <a:gd name="connsiteX71" fmla="*/ 1032095 w 2743200"/>
              <a:gd name="connsiteY71" fmla="*/ 1674891 h 5748951"/>
              <a:gd name="connsiteX72" fmla="*/ 1050202 w 2743200"/>
              <a:gd name="connsiteY72" fmla="*/ 1756372 h 5748951"/>
              <a:gd name="connsiteX73" fmla="*/ 1095469 w 2743200"/>
              <a:gd name="connsiteY73" fmla="*/ 1801640 h 5748951"/>
              <a:gd name="connsiteX74" fmla="*/ 1095469 w 2743200"/>
              <a:gd name="connsiteY74" fmla="*/ 1801640 h 5748951"/>
              <a:gd name="connsiteX75" fmla="*/ 1140736 w 2743200"/>
              <a:gd name="connsiteY75" fmla="*/ 1919335 h 5748951"/>
              <a:gd name="connsiteX76" fmla="*/ 1140736 w 2743200"/>
              <a:gd name="connsiteY76" fmla="*/ 1955549 h 5748951"/>
              <a:gd name="connsiteX77" fmla="*/ 1249378 w 2743200"/>
              <a:gd name="connsiteY77" fmla="*/ 1937442 h 5748951"/>
              <a:gd name="connsiteX78" fmla="*/ 1303699 w 2743200"/>
              <a:gd name="connsiteY78" fmla="*/ 1991763 h 5748951"/>
              <a:gd name="connsiteX79" fmla="*/ 1367073 w 2743200"/>
              <a:gd name="connsiteY79" fmla="*/ 2046083 h 5748951"/>
              <a:gd name="connsiteX80" fmla="*/ 1376126 w 2743200"/>
              <a:gd name="connsiteY80" fmla="*/ 2118511 h 5748951"/>
              <a:gd name="connsiteX81" fmla="*/ 1376126 w 2743200"/>
              <a:gd name="connsiteY81" fmla="*/ 2254313 h 5748951"/>
              <a:gd name="connsiteX82" fmla="*/ 1358019 w 2743200"/>
              <a:gd name="connsiteY82" fmla="*/ 2335794 h 5748951"/>
              <a:gd name="connsiteX83" fmla="*/ 1421394 w 2743200"/>
              <a:gd name="connsiteY83" fmla="*/ 2344848 h 5748951"/>
              <a:gd name="connsiteX84" fmla="*/ 1448554 w 2743200"/>
              <a:gd name="connsiteY84" fmla="*/ 2308634 h 5748951"/>
              <a:gd name="connsiteX85" fmla="*/ 1403287 w 2743200"/>
              <a:gd name="connsiteY85" fmla="*/ 2199992 h 5748951"/>
              <a:gd name="connsiteX86" fmla="*/ 1430447 w 2743200"/>
              <a:gd name="connsiteY86" fmla="*/ 2163778 h 5748951"/>
              <a:gd name="connsiteX87" fmla="*/ 1457608 w 2743200"/>
              <a:gd name="connsiteY87" fmla="*/ 2018923 h 5748951"/>
              <a:gd name="connsiteX88" fmla="*/ 1493821 w 2743200"/>
              <a:gd name="connsiteY88" fmla="*/ 1973656 h 5748951"/>
              <a:gd name="connsiteX89" fmla="*/ 1593410 w 2743200"/>
              <a:gd name="connsiteY89" fmla="*/ 1955549 h 5748951"/>
              <a:gd name="connsiteX90" fmla="*/ 1683944 w 2743200"/>
              <a:gd name="connsiteY90" fmla="*/ 1982709 h 5748951"/>
              <a:gd name="connsiteX91" fmla="*/ 1747318 w 2743200"/>
              <a:gd name="connsiteY91" fmla="*/ 2046083 h 5748951"/>
              <a:gd name="connsiteX92" fmla="*/ 1792586 w 2743200"/>
              <a:gd name="connsiteY92" fmla="*/ 2109458 h 5748951"/>
              <a:gd name="connsiteX93" fmla="*/ 1828800 w 2743200"/>
              <a:gd name="connsiteY93" fmla="*/ 2199992 h 5748951"/>
              <a:gd name="connsiteX94" fmla="*/ 1937441 w 2743200"/>
              <a:gd name="connsiteY94" fmla="*/ 2218099 h 5748951"/>
              <a:gd name="connsiteX95" fmla="*/ 2027976 w 2743200"/>
              <a:gd name="connsiteY95" fmla="*/ 2272420 h 5748951"/>
              <a:gd name="connsiteX96" fmla="*/ 2018922 w 2743200"/>
              <a:gd name="connsiteY96" fmla="*/ 2344848 h 5748951"/>
              <a:gd name="connsiteX97" fmla="*/ 2082297 w 2743200"/>
              <a:gd name="connsiteY97" fmla="*/ 2444436 h 5748951"/>
              <a:gd name="connsiteX98" fmla="*/ 2172831 w 2743200"/>
              <a:gd name="connsiteY98" fmla="*/ 2534970 h 5748951"/>
              <a:gd name="connsiteX99" fmla="*/ 2218099 w 2743200"/>
              <a:gd name="connsiteY99" fmla="*/ 2634559 h 5748951"/>
              <a:gd name="connsiteX100" fmla="*/ 2218099 w 2743200"/>
              <a:gd name="connsiteY100" fmla="*/ 2716040 h 5748951"/>
              <a:gd name="connsiteX101" fmla="*/ 2190938 w 2743200"/>
              <a:gd name="connsiteY101" fmla="*/ 2743200 h 5748951"/>
              <a:gd name="connsiteX102" fmla="*/ 2272419 w 2743200"/>
              <a:gd name="connsiteY102" fmla="*/ 2806574 h 5748951"/>
              <a:gd name="connsiteX103" fmla="*/ 2344847 w 2743200"/>
              <a:gd name="connsiteY103" fmla="*/ 2851842 h 5748951"/>
              <a:gd name="connsiteX104" fmla="*/ 2372008 w 2743200"/>
              <a:gd name="connsiteY104" fmla="*/ 2924269 h 5748951"/>
              <a:gd name="connsiteX105" fmla="*/ 2372008 w 2743200"/>
              <a:gd name="connsiteY105" fmla="*/ 2969537 h 5748951"/>
              <a:gd name="connsiteX106" fmla="*/ 2426328 w 2743200"/>
              <a:gd name="connsiteY106" fmla="*/ 3005751 h 5748951"/>
              <a:gd name="connsiteX107" fmla="*/ 2507810 w 2743200"/>
              <a:gd name="connsiteY107" fmla="*/ 3060071 h 5748951"/>
              <a:gd name="connsiteX108" fmla="*/ 2498756 w 2743200"/>
              <a:gd name="connsiteY108" fmla="*/ 3213980 h 5748951"/>
              <a:gd name="connsiteX109" fmla="*/ 2498756 w 2743200"/>
              <a:gd name="connsiteY109" fmla="*/ 3313568 h 5748951"/>
              <a:gd name="connsiteX110" fmla="*/ 2480649 w 2743200"/>
              <a:gd name="connsiteY110" fmla="*/ 3404103 h 5748951"/>
              <a:gd name="connsiteX111" fmla="*/ 2471596 w 2743200"/>
              <a:gd name="connsiteY111" fmla="*/ 3440317 h 5748951"/>
              <a:gd name="connsiteX112" fmla="*/ 2562130 w 2743200"/>
              <a:gd name="connsiteY112" fmla="*/ 3503691 h 5748951"/>
              <a:gd name="connsiteX113" fmla="*/ 2697932 w 2743200"/>
              <a:gd name="connsiteY113" fmla="*/ 3539905 h 5748951"/>
              <a:gd name="connsiteX114" fmla="*/ 2734146 w 2743200"/>
              <a:gd name="connsiteY114" fmla="*/ 3603279 h 5748951"/>
              <a:gd name="connsiteX115" fmla="*/ 2743200 w 2743200"/>
              <a:gd name="connsiteY115" fmla="*/ 3684761 h 5748951"/>
              <a:gd name="connsiteX116" fmla="*/ 2534970 w 2743200"/>
              <a:gd name="connsiteY116" fmla="*/ 4372824 h 5748951"/>
              <a:gd name="connsiteX117" fmla="*/ 2353900 w 2743200"/>
              <a:gd name="connsiteY117" fmla="*/ 5721791 h 5748951"/>
              <a:gd name="connsiteX118" fmla="*/ 869132 w 2743200"/>
              <a:gd name="connsiteY118" fmla="*/ 5748951 h 5748951"/>
              <a:gd name="connsiteX119" fmla="*/ 688063 w 2743200"/>
              <a:gd name="connsiteY119" fmla="*/ 5730844 h 5748951"/>
              <a:gd name="connsiteX0" fmla="*/ 688063 w 2743200"/>
              <a:gd name="connsiteY0" fmla="*/ 5730844 h 5748951"/>
              <a:gd name="connsiteX1" fmla="*/ 597528 w 2743200"/>
              <a:gd name="connsiteY1" fmla="*/ 5314384 h 5748951"/>
              <a:gd name="connsiteX2" fmla="*/ 488887 w 2743200"/>
              <a:gd name="connsiteY2" fmla="*/ 5178582 h 5748951"/>
              <a:gd name="connsiteX3" fmla="*/ 389299 w 2743200"/>
              <a:gd name="connsiteY3" fmla="*/ 4762123 h 5748951"/>
              <a:gd name="connsiteX4" fmla="*/ 371192 w 2743200"/>
              <a:gd name="connsiteY4" fmla="*/ 4336610 h 5748951"/>
              <a:gd name="connsiteX5" fmla="*/ 371192 w 2743200"/>
              <a:gd name="connsiteY5" fmla="*/ 4137434 h 5748951"/>
              <a:gd name="connsiteX6" fmla="*/ 298764 w 2743200"/>
              <a:gd name="connsiteY6" fmla="*/ 4083113 h 5748951"/>
              <a:gd name="connsiteX7" fmla="*/ 271604 w 2743200"/>
              <a:gd name="connsiteY7" fmla="*/ 3947311 h 5748951"/>
              <a:gd name="connsiteX8" fmla="*/ 190122 w 2743200"/>
              <a:gd name="connsiteY8" fmla="*/ 3965418 h 5748951"/>
              <a:gd name="connsiteX9" fmla="*/ 0 w 2743200"/>
              <a:gd name="connsiteY9" fmla="*/ 3902044 h 5748951"/>
              <a:gd name="connsiteX10" fmla="*/ 27160 w 2743200"/>
              <a:gd name="connsiteY10" fmla="*/ 27161 h 5748951"/>
              <a:gd name="connsiteX11" fmla="*/ 54320 w 2743200"/>
              <a:gd name="connsiteY11" fmla="*/ 0 h 5748951"/>
              <a:gd name="connsiteX12" fmla="*/ 108641 w 2743200"/>
              <a:gd name="connsiteY12" fmla="*/ 0 h 5748951"/>
              <a:gd name="connsiteX13" fmla="*/ 108641 w 2743200"/>
              <a:gd name="connsiteY13" fmla="*/ 0 h 5748951"/>
              <a:gd name="connsiteX14" fmla="*/ 190122 w 2743200"/>
              <a:gd name="connsiteY14" fmla="*/ 27161 h 5748951"/>
              <a:gd name="connsiteX15" fmla="*/ 244443 w 2743200"/>
              <a:gd name="connsiteY15" fmla="*/ 72428 h 5748951"/>
              <a:gd name="connsiteX16" fmla="*/ 298764 w 2743200"/>
              <a:gd name="connsiteY16" fmla="*/ 54321 h 5748951"/>
              <a:gd name="connsiteX17" fmla="*/ 334978 w 2743200"/>
              <a:gd name="connsiteY17" fmla="*/ 36214 h 5748951"/>
              <a:gd name="connsiteX18" fmla="*/ 389299 w 2743200"/>
              <a:gd name="connsiteY18" fmla="*/ 90535 h 5748951"/>
              <a:gd name="connsiteX19" fmla="*/ 452673 w 2743200"/>
              <a:gd name="connsiteY19" fmla="*/ 90535 h 5748951"/>
              <a:gd name="connsiteX20" fmla="*/ 506994 w 2743200"/>
              <a:gd name="connsiteY20" fmla="*/ 90535 h 5748951"/>
              <a:gd name="connsiteX21" fmla="*/ 534154 w 2743200"/>
              <a:gd name="connsiteY21" fmla="*/ 144856 h 5748951"/>
              <a:gd name="connsiteX22" fmla="*/ 552261 w 2743200"/>
              <a:gd name="connsiteY22" fmla="*/ 72428 h 5748951"/>
              <a:gd name="connsiteX23" fmla="*/ 588475 w 2743200"/>
              <a:gd name="connsiteY23" fmla="*/ 54321 h 5748951"/>
              <a:gd name="connsiteX24" fmla="*/ 651849 w 2743200"/>
              <a:gd name="connsiteY24" fmla="*/ 54321 h 5748951"/>
              <a:gd name="connsiteX25" fmla="*/ 669956 w 2743200"/>
              <a:gd name="connsiteY25" fmla="*/ 63374 h 5748951"/>
              <a:gd name="connsiteX26" fmla="*/ 715223 w 2743200"/>
              <a:gd name="connsiteY26" fmla="*/ 36214 h 5748951"/>
              <a:gd name="connsiteX27" fmla="*/ 769544 w 2743200"/>
              <a:gd name="connsiteY27" fmla="*/ 36214 h 5748951"/>
              <a:gd name="connsiteX28" fmla="*/ 796705 w 2743200"/>
              <a:gd name="connsiteY28" fmla="*/ 90535 h 5748951"/>
              <a:gd name="connsiteX29" fmla="*/ 905346 w 2743200"/>
              <a:gd name="connsiteY29" fmla="*/ 126749 h 5748951"/>
              <a:gd name="connsiteX30" fmla="*/ 932507 w 2743200"/>
              <a:gd name="connsiteY30" fmla="*/ 72428 h 5748951"/>
              <a:gd name="connsiteX31" fmla="*/ 950613 w 2743200"/>
              <a:gd name="connsiteY31" fmla="*/ 18107 h 5748951"/>
              <a:gd name="connsiteX32" fmla="*/ 995881 w 2743200"/>
              <a:gd name="connsiteY32" fmla="*/ 0 h 5748951"/>
              <a:gd name="connsiteX33" fmla="*/ 1041148 w 2743200"/>
              <a:gd name="connsiteY33" fmla="*/ 45267 h 5748951"/>
              <a:gd name="connsiteX34" fmla="*/ 1041148 w 2743200"/>
              <a:gd name="connsiteY34" fmla="*/ 90535 h 5748951"/>
              <a:gd name="connsiteX35" fmla="*/ 1104522 w 2743200"/>
              <a:gd name="connsiteY35" fmla="*/ 135802 h 5748951"/>
              <a:gd name="connsiteX36" fmla="*/ 1104522 w 2743200"/>
              <a:gd name="connsiteY36" fmla="*/ 135802 h 5748951"/>
              <a:gd name="connsiteX37" fmla="*/ 1167897 w 2743200"/>
              <a:gd name="connsiteY37" fmla="*/ 36214 h 5748951"/>
              <a:gd name="connsiteX38" fmla="*/ 1240324 w 2743200"/>
              <a:gd name="connsiteY38" fmla="*/ 27161 h 5748951"/>
              <a:gd name="connsiteX39" fmla="*/ 1249378 w 2743200"/>
              <a:gd name="connsiteY39" fmla="*/ 108642 h 5748951"/>
              <a:gd name="connsiteX40" fmla="*/ 1222217 w 2743200"/>
              <a:gd name="connsiteY40" fmla="*/ 208230 h 5748951"/>
              <a:gd name="connsiteX41" fmla="*/ 1204110 w 2743200"/>
              <a:gd name="connsiteY41" fmla="*/ 235390 h 5748951"/>
              <a:gd name="connsiteX42" fmla="*/ 1158843 w 2743200"/>
              <a:gd name="connsiteY42" fmla="*/ 353085 h 5748951"/>
              <a:gd name="connsiteX43" fmla="*/ 1204110 w 2743200"/>
              <a:gd name="connsiteY43" fmla="*/ 380246 h 5748951"/>
              <a:gd name="connsiteX44" fmla="*/ 1186004 w 2743200"/>
              <a:gd name="connsiteY44" fmla="*/ 470780 h 5748951"/>
              <a:gd name="connsiteX45" fmla="*/ 1176950 w 2743200"/>
              <a:gd name="connsiteY45" fmla="*/ 552262 h 5748951"/>
              <a:gd name="connsiteX46" fmla="*/ 1131683 w 2743200"/>
              <a:gd name="connsiteY46" fmla="*/ 606582 h 5748951"/>
              <a:gd name="connsiteX47" fmla="*/ 1059255 w 2743200"/>
              <a:gd name="connsiteY47" fmla="*/ 543208 h 5748951"/>
              <a:gd name="connsiteX48" fmla="*/ 1013988 w 2743200"/>
              <a:gd name="connsiteY48" fmla="*/ 479834 h 5748951"/>
              <a:gd name="connsiteX49" fmla="*/ 959667 w 2743200"/>
              <a:gd name="connsiteY49" fmla="*/ 479834 h 5748951"/>
              <a:gd name="connsiteX50" fmla="*/ 905346 w 2743200"/>
              <a:gd name="connsiteY50" fmla="*/ 525101 h 5748951"/>
              <a:gd name="connsiteX51" fmla="*/ 887239 w 2743200"/>
              <a:gd name="connsiteY51" fmla="*/ 579422 h 5748951"/>
              <a:gd name="connsiteX52" fmla="*/ 914400 w 2743200"/>
              <a:gd name="connsiteY52" fmla="*/ 660903 h 5748951"/>
              <a:gd name="connsiteX53" fmla="*/ 923453 w 2743200"/>
              <a:gd name="connsiteY53" fmla="*/ 697117 h 5748951"/>
              <a:gd name="connsiteX54" fmla="*/ 851025 w 2743200"/>
              <a:gd name="connsiteY54" fmla="*/ 742384 h 5748951"/>
              <a:gd name="connsiteX55" fmla="*/ 760491 w 2743200"/>
              <a:gd name="connsiteY55" fmla="*/ 796705 h 5748951"/>
              <a:gd name="connsiteX56" fmla="*/ 760491 w 2743200"/>
              <a:gd name="connsiteY56" fmla="*/ 796705 h 5748951"/>
              <a:gd name="connsiteX57" fmla="*/ 860079 w 2743200"/>
              <a:gd name="connsiteY57" fmla="*/ 860079 h 5748951"/>
              <a:gd name="connsiteX58" fmla="*/ 860079 w 2743200"/>
              <a:gd name="connsiteY58" fmla="*/ 860079 h 5748951"/>
              <a:gd name="connsiteX59" fmla="*/ 905346 w 2743200"/>
              <a:gd name="connsiteY59" fmla="*/ 986828 h 5748951"/>
              <a:gd name="connsiteX60" fmla="*/ 841972 w 2743200"/>
              <a:gd name="connsiteY60" fmla="*/ 1086416 h 5748951"/>
              <a:gd name="connsiteX61" fmla="*/ 841972 w 2743200"/>
              <a:gd name="connsiteY61" fmla="*/ 1167897 h 5748951"/>
              <a:gd name="connsiteX62" fmla="*/ 841972 w 2743200"/>
              <a:gd name="connsiteY62" fmla="*/ 1231271 h 5748951"/>
              <a:gd name="connsiteX63" fmla="*/ 914400 w 2743200"/>
              <a:gd name="connsiteY63" fmla="*/ 1285592 h 5748951"/>
              <a:gd name="connsiteX64" fmla="*/ 959667 w 2743200"/>
              <a:gd name="connsiteY64" fmla="*/ 1339913 h 5748951"/>
              <a:gd name="connsiteX65" fmla="*/ 1023041 w 2743200"/>
              <a:gd name="connsiteY65" fmla="*/ 1339913 h 5748951"/>
              <a:gd name="connsiteX66" fmla="*/ 1077362 w 2743200"/>
              <a:gd name="connsiteY66" fmla="*/ 1348967 h 5748951"/>
              <a:gd name="connsiteX67" fmla="*/ 1104522 w 2743200"/>
              <a:gd name="connsiteY67" fmla="*/ 1412341 h 5748951"/>
              <a:gd name="connsiteX68" fmla="*/ 1131683 w 2743200"/>
              <a:gd name="connsiteY68" fmla="*/ 1502875 h 5748951"/>
              <a:gd name="connsiteX69" fmla="*/ 1113576 w 2743200"/>
              <a:gd name="connsiteY69" fmla="*/ 1575303 h 5748951"/>
              <a:gd name="connsiteX70" fmla="*/ 1059255 w 2743200"/>
              <a:gd name="connsiteY70" fmla="*/ 1611517 h 5748951"/>
              <a:gd name="connsiteX71" fmla="*/ 1032095 w 2743200"/>
              <a:gd name="connsiteY71" fmla="*/ 1674891 h 5748951"/>
              <a:gd name="connsiteX72" fmla="*/ 1050202 w 2743200"/>
              <a:gd name="connsiteY72" fmla="*/ 1756372 h 5748951"/>
              <a:gd name="connsiteX73" fmla="*/ 1095469 w 2743200"/>
              <a:gd name="connsiteY73" fmla="*/ 1801640 h 5748951"/>
              <a:gd name="connsiteX74" fmla="*/ 1095469 w 2743200"/>
              <a:gd name="connsiteY74" fmla="*/ 1801640 h 5748951"/>
              <a:gd name="connsiteX75" fmla="*/ 1140736 w 2743200"/>
              <a:gd name="connsiteY75" fmla="*/ 1919335 h 5748951"/>
              <a:gd name="connsiteX76" fmla="*/ 1140736 w 2743200"/>
              <a:gd name="connsiteY76" fmla="*/ 1955549 h 5748951"/>
              <a:gd name="connsiteX77" fmla="*/ 1249378 w 2743200"/>
              <a:gd name="connsiteY77" fmla="*/ 1937442 h 5748951"/>
              <a:gd name="connsiteX78" fmla="*/ 1303699 w 2743200"/>
              <a:gd name="connsiteY78" fmla="*/ 1991763 h 5748951"/>
              <a:gd name="connsiteX79" fmla="*/ 1367073 w 2743200"/>
              <a:gd name="connsiteY79" fmla="*/ 2046083 h 5748951"/>
              <a:gd name="connsiteX80" fmla="*/ 1376126 w 2743200"/>
              <a:gd name="connsiteY80" fmla="*/ 2118511 h 5748951"/>
              <a:gd name="connsiteX81" fmla="*/ 1376126 w 2743200"/>
              <a:gd name="connsiteY81" fmla="*/ 2254313 h 5748951"/>
              <a:gd name="connsiteX82" fmla="*/ 1358019 w 2743200"/>
              <a:gd name="connsiteY82" fmla="*/ 2335794 h 5748951"/>
              <a:gd name="connsiteX83" fmla="*/ 1421394 w 2743200"/>
              <a:gd name="connsiteY83" fmla="*/ 2344848 h 5748951"/>
              <a:gd name="connsiteX84" fmla="*/ 1448554 w 2743200"/>
              <a:gd name="connsiteY84" fmla="*/ 2308634 h 5748951"/>
              <a:gd name="connsiteX85" fmla="*/ 1403287 w 2743200"/>
              <a:gd name="connsiteY85" fmla="*/ 2199992 h 5748951"/>
              <a:gd name="connsiteX86" fmla="*/ 1430447 w 2743200"/>
              <a:gd name="connsiteY86" fmla="*/ 2163778 h 5748951"/>
              <a:gd name="connsiteX87" fmla="*/ 1457608 w 2743200"/>
              <a:gd name="connsiteY87" fmla="*/ 2018923 h 5748951"/>
              <a:gd name="connsiteX88" fmla="*/ 1493821 w 2743200"/>
              <a:gd name="connsiteY88" fmla="*/ 1973656 h 5748951"/>
              <a:gd name="connsiteX89" fmla="*/ 1593410 w 2743200"/>
              <a:gd name="connsiteY89" fmla="*/ 1955549 h 5748951"/>
              <a:gd name="connsiteX90" fmla="*/ 1683944 w 2743200"/>
              <a:gd name="connsiteY90" fmla="*/ 1982709 h 5748951"/>
              <a:gd name="connsiteX91" fmla="*/ 1747318 w 2743200"/>
              <a:gd name="connsiteY91" fmla="*/ 2046083 h 5748951"/>
              <a:gd name="connsiteX92" fmla="*/ 1792586 w 2743200"/>
              <a:gd name="connsiteY92" fmla="*/ 2109458 h 5748951"/>
              <a:gd name="connsiteX93" fmla="*/ 1828800 w 2743200"/>
              <a:gd name="connsiteY93" fmla="*/ 2199992 h 5748951"/>
              <a:gd name="connsiteX94" fmla="*/ 1937441 w 2743200"/>
              <a:gd name="connsiteY94" fmla="*/ 2218099 h 5748951"/>
              <a:gd name="connsiteX95" fmla="*/ 2027976 w 2743200"/>
              <a:gd name="connsiteY95" fmla="*/ 2272420 h 5748951"/>
              <a:gd name="connsiteX96" fmla="*/ 2018922 w 2743200"/>
              <a:gd name="connsiteY96" fmla="*/ 2344848 h 5748951"/>
              <a:gd name="connsiteX97" fmla="*/ 2082297 w 2743200"/>
              <a:gd name="connsiteY97" fmla="*/ 2444436 h 5748951"/>
              <a:gd name="connsiteX98" fmla="*/ 2172831 w 2743200"/>
              <a:gd name="connsiteY98" fmla="*/ 2534970 h 5748951"/>
              <a:gd name="connsiteX99" fmla="*/ 2218099 w 2743200"/>
              <a:gd name="connsiteY99" fmla="*/ 2634559 h 5748951"/>
              <a:gd name="connsiteX100" fmla="*/ 2218099 w 2743200"/>
              <a:gd name="connsiteY100" fmla="*/ 2716040 h 5748951"/>
              <a:gd name="connsiteX101" fmla="*/ 2190938 w 2743200"/>
              <a:gd name="connsiteY101" fmla="*/ 2743200 h 5748951"/>
              <a:gd name="connsiteX102" fmla="*/ 2272419 w 2743200"/>
              <a:gd name="connsiteY102" fmla="*/ 2806574 h 5748951"/>
              <a:gd name="connsiteX103" fmla="*/ 2344847 w 2743200"/>
              <a:gd name="connsiteY103" fmla="*/ 2851842 h 5748951"/>
              <a:gd name="connsiteX104" fmla="*/ 2372008 w 2743200"/>
              <a:gd name="connsiteY104" fmla="*/ 2924269 h 5748951"/>
              <a:gd name="connsiteX105" fmla="*/ 2372008 w 2743200"/>
              <a:gd name="connsiteY105" fmla="*/ 2969537 h 5748951"/>
              <a:gd name="connsiteX106" fmla="*/ 2426328 w 2743200"/>
              <a:gd name="connsiteY106" fmla="*/ 3005751 h 5748951"/>
              <a:gd name="connsiteX107" fmla="*/ 2507810 w 2743200"/>
              <a:gd name="connsiteY107" fmla="*/ 3060071 h 5748951"/>
              <a:gd name="connsiteX108" fmla="*/ 2498756 w 2743200"/>
              <a:gd name="connsiteY108" fmla="*/ 3213980 h 5748951"/>
              <a:gd name="connsiteX109" fmla="*/ 2498756 w 2743200"/>
              <a:gd name="connsiteY109" fmla="*/ 3313568 h 5748951"/>
              <a:gd name="connsiteX110" fmla="*/ 2480649 w 2743200"/>
              <a:gd name="connsiteY110" fmla="*/ 3404103 h 5748951"/>
              <a:gd name="connsiteX111" fmla="*/ 2471596 w 2743200"/>
              <a:gd name="connsiteY111" fmla="*/ 3440317 h 5748951"/>
              <a:gd name="connsiteX112" fmla="*/ 2562130 w 2743200"/>
              <a:gd name="connsiteY112" fmla="*/ 3503691 h 5748951"/>
              <a:gd name="connsiteX113" fmla="*/ 2697932 w 2743200"/>
              <a:gd name="connsiteY113" fmla="*/ 3539905 h 5748951"/>
              <a:gd name="connsiteX114" fmla="*/ 2734146 w 2743200"/>
              <a:gd name="connsiteY114" fmla="*/ 3603279 h 5748951"/>
              <a:gd name="connsiteX115" fmla="*/ 2743200 w 2743200"/>
              <a:gd name="connsiteY115" fmla="*/ 3684761 h 5748951"/>
              <a:gd name="connsiteX116" fmla="*/ 2534970 w 2743200"/>
              <a:gd name="connsiteY116" fmla="*/ 4372824 h 5748951"/>
              <a:gd name="connsiteX117" fmla="*/ 2444435 w 2743200"/>
              <a:gd name="connsiteY117" fmla="*/ 4897925 h 5748951"/>
              <a:gd name="connsiteX118" fmla="*/ 2353900 w 2743200"/>
              <a:gd name="connsiteY118" fmla="*/ 5721791 h 5748951"/>
              <a:gd name="connsiteX119" fmla="*/ 869132 w 2743200"/>
              <a:gd name="connsiteY119" fmla="*/ 5748951 h 5748951"/>
              <a:gd name="connsiteX120" fmla="*/ 688063 w 2743200"/>
              <a:gd name="connsiteY120" fmla="*/ 5730844 h 5748951"/>
              <a:gd name="connsiteX0" fmla="*/ 688063 w 2743200"/>
              <a:gd name="connsiteY0" fmla="*/ 5730844 h 5748951"/>
              <a:gd name="connsiteX1" fmla="*/ 597528 w 2743200"/>
              <a:gd name="connsiteY1" fmla="*/ 5314384 h 5748951"/>
              <a:gd name="connsiteX2" fmla="*/ 488887 w 2743200"/>
              <a:gd name="connsiteY2" fmla="*/ 5178582 h 5748951"/>
              <a:gd name="connsiteX3" fmla="*/ 389299 w 2743200"/>
              <a:gd name="connsiteY3" fmla="*/ 4762123 h 5748951"/>
              <a:gd name="connsiteX4" fmla="*/ 371192 w 2743200"/>
              <a:gd name="connsiteY4" fmla="*/ 4336610 h 5748951"/>
              <a:gd name="connsiteX5" fmla="*/ 371192 w 2743200"/>
              <a:gd name="connsiteY5" fmla="*/ 4137434 h 5748951"/>
              <a:gd name="connsiteX6" fmla="*/ 298764 w 2743200"/>
              <a:gd name="connsiteY6" fmla="*/ 4083113 h 5748951"/>
              <a:gd name="connsiteX7" fmla="*/ 271604 w 2743200"/>
              <a:gd name="connsiteY7" fmla="*/ 3947311 h 5748951"/>
              <a:gd name="connsiteX8" fmla="*/ 190122 w 2743200"/>
              <a:gd name="connsiteY8" fmla="*/ 3965418 h 5748951"/>
              <a:gd name="connsiteX9" fmla="*/ 0 w 2743200"/>
              <a:gd name="connsiteY9" fmla="*/ 3902044 h 5748951"/>
              <a:gd name="connsiteX10" fmla="*/ 27160 w 2743200"/>
              <a:gd name="connsiteY10" fmla="*/ 27161 h 5748951"/>
              <a:gd name="connsiteX11" fmla="*/ 54320 w 2743200"/>
              <a:gd name="connsiteY11" fmla="*/ 0 h 5748951"/>
              <a:gd name="connsiteX12" fmla="*/ 108641 w 2743200"/>
              <a:gd name="connsiteY12" fmla="*/ 0 h 5748951"/>
              <a:gd name="connsiteX13" fmla="*/ 108641 w 2743200"/>
              <a:gd name="connsiteY13" fmla="*/ 0 h 5748951"/>
              <a:gd name="connsiteX14" fmla="*/ 190122 w 2743200"/>
              <a:gd name="connsiteY14" fmla="*/ 27161 h 5748951"/>
              <a:gd name="connsiteX15" fmla="*/ 244443 w 2743200"/>
              <a:gd name="connsiteY15" fmla="*/ 72428 h 5748951"/>
              <a:gd name="connsiteX16" fmla="*/ 298764 w 2743200"/>
              <a:gd name="connsiteY16" fmla="*/ 54321 h 5748951"/>
              <a:gd name="connsiteX17" fmla="*/ 334978 w 2743200"/>
              <a:gd name="connsiteY17" fmla="*/ 36214 h 5748951"/>
              <a:gd name="connsiteX18" fmla="*/ 389299 w 2743200"/>
              <a:gd name="connsiteY18" fmla="*/ 90535 h 5748951"/>
              <a:gd name="connsiteX19" fmla="*/ 452673 w 2743200"/>
              <a:gd name="connsiteY19" fmla="*/ 90535 h 5748951"/>
              <a:gd name="connsiteX20" fmla="*/ 506994 w 2743200"/>
              <a:gd name="connsiteY20" fmla="*/ 90535 h 5748951"/>
              <a:gd name="connsiteX21" fmla="*/ 534154 w 2743200"/>
              <a:gd name="connsiteY21" fmla="*/ 144856 h 5748951"/>
              <a:gd name="connsiteX22" fmla="*/ 552261 w 2743200"/>
              <a:gd name="connsiteY22" fmla="*/ 72428 h 5748951"/>
              <a:gd name="connsiteX23" fmla="*/ 588475 w 2743200"/>
              <a:gd name="connsiteY23" fmla="*/ 54321 h 5748951"/>
              <a:gd name="connsiteX24" fmla="*/ 651849 w 2743200"/>
              <a:gd name="connsiteY24" fmla="*/ 54321 h 5748951"/>
              <a:gd name="connsiteX25" fmla="*/ 669956 w 2743200"/>
              <a:gd name="connsiteY25" fmla="*/ 63374 h 5748951"/>
              <a:gd name="connsiteX26" fmla="*/ 715223 w 2743200"/>
              <a:gd name="connsiteY26" fmla="*/ 36214 h 5748951"/>
              <a:gd name="connsiteX27" fmla="*/ 769544 w 2743200"/>
              <a:gd name="connsiteY27" fmla="*/ 36214 h 5748951"/>
              <a:gd name="connsiteX28" fmla="*/ 796705 w 2743200"/>
              <a:gd name="connsiteY28" fmla="*/ 90535 h 5748951"/>
              <a:gd name="connsiteX29" fmla="*/ 905346 w 2743200"/>
              <a:gd name="connsiteY29" fmla="*/ 126749 h 5748951"/>
              <a:gd name="connsiteX30" fmla="*/ 932507 w 2743200"/>
              <a:gd name="connsiteY30" fmla="*/ 72428 h 5748951"/>
              <a:gd name="connsiteX31" fmla="*/ 950613 w 2743200"/>
              <a:gd name="connsiteY31" fmla="*/ 18107 h 5748951"/>
              <a:gd name="connsiteX32" fmla="*/ 995881 w 2743200"/>
              <a:gd name="connsiteY32" fmla="*/ 0 h 5748951"/>
              <a:gd name="connsiteX33" fmla="*/ 1041148 w 2743200"/>
              <a:gd name="connsiteY33" fmla="*/ 45267 h 5748951"/>
              <a:gd name="connsiteX34" fmla="*/ 1041148 w 2743200"/>
              <a:gd name="connsiteY34" fmla="*/ 90535 h 5748951"/>
              <a:gd name="connsiteX35" fmla="*/ 1104522 w 2743200"/>
              <a:gd name="connsiteY35" fmla="*/ 135802 h 5748951"/>
              <a:gd name="connsiteX36" fmla="*/ 1104522 w 2743200"/>
              <a:gd name="connsiteY36" fmla="*/ 135802 h 5748951"/>
              <a:gd name="connsiteX37" fmla="*/ 1167897 w 2743200"/>
              <a:gd name="connsiteY37" fmla="*/ 36214 h 5748951"/>
              <a:gd name="connsiteX38" fmla="*/ 1240324 w 2743200"/>
              <a:gd name="connsiteY38" fmla="*/ 27161 h 5748951"/>
              <a:gd name="connsiteX39" fmla="*/ 1249378 w 2743200"/>
              <a:gd name="connsiteY39" fmla="*/ 108642 h 5748951"/>
              <a:gd name="connsiteX40" fmla="*/ 1222217 w 2743200"/>
              <a:gd name="connsiteY40" fmla="*/ 208230 h 5748951"/>
              <a:gd name="connsiteX41" fmla="*/ 1204110 w 2743200"/>
              <a:gd name="connsiteY41" fmla="*/ 235390 h 5748951"/>
              <a:gd name="connsiteX42" fmla="*/ 1158843 w 2743200"/>
              <a:gd name="connsiteY42" fmla="*/ 353085 h 5748951"/>
              <a:gd name="connsiteX43" fmla="*/ 1204110 w 2743200"/>
              <a:gd name="connsiteY43" fmla="*/ 380246 h 5748951"/>
              <a:gd name="connsiteX44" fmla="*/ 1186004 w 2743200"/>
              <a:gd name="connsiteY44" fmla="*/ 470780 h 5748951"/>
              <a:gd name="connsiteX45" fmla="*/ 1176950 w 2743200"/>
              <a:gd name="connsiteY45" fmla="*/ 552262 h 5748951"/>
              <a:gd name="connsiteX46" fmla="*/ 1131683 w 2743200"/>
              <a:gd name="connsiteY46" fmla="*/ 606582 h 5748951"/>
              <a:gd name="connsiteX47" fmla="*/ 1059255 w 2743200"/>
              <a:gd name="connsiteY47" fmla="*/ 543208 h 5748951"/>
              <a:gd name="connsiteX48" fmla="*/ 1013988 w 2743200"/>
              <a:gd name="connsiteY48" fmla="*/ 479834 h 5748951"/>
              <a:gd name="connsiteX49" fmla="*/ 959667 w 2743200"/>
              <a:gd name="connsiteY49" fmla="*/ 479834 h 5748951"/>
              <a:gd name="connsiteX50" fmla="*/ 905346 w 2743200"/>
              <a:gd name="connsiteY50" fmla="*/ 525101 h 5748951"/>
              <a:gd name="connsiteX51" fmla="*/ 887239 w 2743200"/>
              <a:gd name="connsiteY51" fmla="*/ 579422 h 5748951"/>
              <a:gd name="connsiteX52" fmla="*/ 914400 w 2743200"/>
              <a:gd name="connsiteY52" fmla="*/ 660903 h 5748951"/>
              <a:gd name="connsiteX53" fmla="*/ 923453 w 2743200"/>
              <a:gd name="connsiteY53" fmla="*/ 697117 h 5748951"/>
              <a:gd name="connsiteX54" fmla="*/ 851025 w 2743200"/>
              <a:gd name="connsiteY54" fmla="*/ 742384 h 5748951"/>
              <a:gd name="connsiteX55" fmla="*/ 760491 w 2743200"/>
              <a:gd name="connsiteY55" fmla="*/ 796705 h 5748951"/>
              <a:gd name="connsiteX56" fmla="*/ 760491 w 2743200"/>
              <a:gd name="connsiteY56" fmla="*/ 796705 h 5748951"/>
              <a:gd name="connsiteX57" fmla="*/ 860079 w 2743200"/>
              <a:gd name="connsiteY57" fmla="*/ 860079 h 5748951"/>
              <a:gd name="connsiteX58" fmla="*/ 860079 w 2743200"/>
              <a:gd name="connsiteY58" fmla="*/ 860079 h 5748951"/>
              <a:gd name="connsiteX59" fmla="*/ 905346 w 2743200"/>
              <a:gd name="connsiteY59" fmla="*/ 986828 h 5748951"/>
              <a:gd name="connsiteX60" fmla="*/ 841972 w 2743200"/>
              <a:gd name="connsiteY60" fmla="*/ 1086416 h 5748951"/>
              <a:gd name="connsiteX61" fmla="*/ 841972 w 2743200"/>
              <a:gd name="connsiteY61" fmla="*/ 1167897 h 5748951"/>
              <a:gd name="connsiteX62" fmla="*/ 841972 w 2743200"/>
              <a:gd name="connsiteY62" fmla="*/ 1231271 h 5748951"/>
              <a:gd name="connsiteX63" fmla="*/ 914400 w 2743200"/>
              <a:gd name="connsiteY63" fmla="*/ 1285592 h 5748951"/>
              <a:gd name="connsiteX64" fmla="*/ 959667 w 2743200"/>
              <a:gd name="connsiteY64" fmla="*/ 1339913 h 5748951"/>
              <a:gd name="connsiteX65" fmla="*/ 1023041 w 2743200"/>
              <a:gd name="connsiteY65" fmla="*/ 1339913 h 5748951"/>
              <a:gd name="connsiteX66" fmla="*/ 1077362 w 2743200"/>
              <a:gd name="connsiteY66" fmla="*/ 1348967 h 5748951"/>
              <a:gd name="connsiteX67" fmla="*/ 1104522 w 2743200"/>
              <a:gd name="connsiteY67" fmla="*/ 1412341 h 5748951"/>
              <a:gd name="connsiteX68" fmla="*/ 1131683 w 2743200"/>
              <a:gd name="connsiteY68" fmla="*/ 1502875 h 5748951"/>
              <a:gd name="connsiteX69" fmla="*/ 1113576 w 2743200"/>
              <a:gd name="connsiteY69" fmla="*/ 1575303 h 5748951"/>
              <a:gd name="connsiteX70" fmla="*/ 1059255 w 2743200"/>
              <a:gd name="connsiteY70" fmla="*/ 1611517 h 5748951"/>
              <a:gd name="connsiteX71" fmla="*/ 1032095 w 2743200"/>
              <a:gd name="connsiteY71" fmla="*/ 1674891 h 5748951"/>
              <a:gd name="connsiteX72" fmla="*/ 1050202 w 2743200"/>
              <a:gd name="connsiteY72" fmla="*/ 1756372 h 5748951"/>
              <a:gd name="connsiteX73" fmla="*/ 1095469 w 2743200"/>
              <a:gd name="connsiteY73" fmla="*/ 1801640 h 5748951"/>
              <a:gd name="connsiteX74" fmla="*/ 1095469 w 2743200"/>
              <a:gd name="connsiteY74" fmla="*/ 1801640 h 5748951"/>
              <a:gd name="connsiteX75" fmla="*/ 1140736 w 2743200"/>
              <a:gd name="connsiteY75" fmla="*/ 1919335 h 5748951"/>
              <a:gd name="connsiteX76" fmla="*/ 1140736 w 2743200"/>
              <a:gd name="connsiteY76" fmla="*/ 1955549 h 5748951"/>
              <a:gd name="connsiteX77" fmla="*/ 1249378 w 2743200"/>
              <a:gd name="connsiteY77" fmla="*/ 1937442 h 5748951"/>
              <a:gd name="connsiteX78" fmla="*/ 1303699 w 2743200"/>
              <a:gd name="connsiteY78" fmla="*/ 1991763 h 5748951"/>
              <a:gd name="connsiteX79" fmla="*/ 1367073 w 2743200"/>
              <a:gd name="connsiteY79" fmla="*/ 2046083 h 5748951"/>
              <a:gd name="connsiteX80" fmla="*/ 1376126 w 2743200"/>
              <a:gd name="connsiteY80" fmla="*/ 2118511 h 5748951"/>
              <a:gd name="connsiteX81" fmla="*/ 1376126 w 2743200"/>
              <a:gd name="connsiteY81" fmla="*/ 2254313 h 5748951"/>
              <a:gd name="connsiteX82" fmla="*/ 1358019 w 2743200"/>
              <a:gd name="connsiteY82" fmla="*/ 2335794 h 5748951"/>
              <a:gd name="connsiteX83" fmla="*/ 1421394 w 2743200"/>
              <a:gd name="connsiteY83" fmla="*/ 2344848 h 5748951"/>
              <a:gd name="connsiteX84" fmla="*/ 1448554 w 2743200"/>
              <a:gd name="connsiteY84" fmla="*/ 2308634 h 5748951"/>
              <a:gd name="connsiteX85" fmla="*/ 1403287 w 2743200"/>
              <a:gd name="connsiteY85" fmla="*/ 2199992 h 5748951"/>
              <a:gd name="connsiteX86" fmla="*/ 1430447 w 2743200"/>
              <a:gd name="connsiteY86" fmla="*/ 2163778 h 5748951"/>
              <a:gd name="connsiteX87" fmla="*/ 1457608 w 2743200"/>
              <a:gd name="connsiteY87" fmla="*/ 2018923 h 5748951"/>
              <a:gd name="connsiteX88" fmla="*/ 1493821 w 2743200"/>
              <a:gd name="connsiteY88" fmla="*/ 1973656 h 5748951"/>
              <a:gd name="connsiteX89" fmla="*/ 1593410 w 2743200"/>
              <a:gd name="connsiteY89" fmla="*/ 1955549 h 5748951"/>
              <a:gd name="connsiteX90" fmla="*/ 1683944 w 2743200"/>
              <a:gd name="connsiteY90" fmla="*/ 1982709 h 5748951"/>
              <a:gd name="connsiteX91" fmla="*/ 1747318 w 2743200"/>
              <a:gd name="connsiteY91" fmla="*/ 2046083 h 5748951"/>
              <a:gd name="connsiteX92" fmla="*/ 1792586 w 2743200"/>
              <a:gd name="connsiteY92" fmla="*/ 2109458 h 5748951"/>
              <a:gd name="connsiteX93" fmla="*/ 1828800 w 2743200"/>
              <a:gd name="connsiteY93" fmla="*/ 2199992 h 5748951"/>
              <a:gd name="connsiteX94" fmla="*/ 1937441 w 2743200"/>
              <a:gd name="connsiteY94" fmla="*/ 2218099 h 5748951"/>
              <a:gd name="connsiteX95" fmla="*/ 2027976 w 2743200"/>
              <a:gd name="connsiteY95" fmla="*/ 2272420 h 5748951"/>
              <a:gd name="connsiteX96" fmla="*/ 2018922 w 2743200"/>
              <a:gd name="connsiteY96" fmla="*/ 2344848 h 5748951"/>
              <a:gd name="connsiteX97" fmla="*/ 2082297 w 2743200"/>
              <a:gd name="connsiteY97" fmla="*/ 2444436 h 5748951"/>
              <a:gd name="connsiteX98" fmla="*/ 2172831 w 2743200"/>
              <a:gd name="connsiteY98" fmla="*/ 2534970 h 5748951"/>
              <a:gd name="connsiteX99" fmla="*/ 2218099 w 2743200"/>
              <a:gd name="connsiteY99" fmla="*/ 2634559 h 5748951"/>
              <a:gd name="connsiteX100" fmla="*/ 2218099 w 2743200"/>
              <a:gd name="connsiteY100" fmla="*/ 2716040 h 5748951"/>
              <a:gd name="connsiteX101" fmla="*/ 2190938 w 2743200"/>
              <a:gd name="connsiteY101" fmla="*/ 2743200 h 5748951"/>
              <a:gd name="connsiteX102" fmla="*/ 2272419 w 2743200"/>
              <a:gd name="connsiteY102" fmla="*/ 2806574 h 5748951"/>
              <a:gd name="connsiteX103" fmla="*/ 2344847 w 2743200"/>
              <a:gd name="connsiteY103" fmla="*/ 2851842 h 5748951"/>
              <a:gd name="connsiteX104" fmla="*/ 2372008 w 2743200"/>
              <a:gd name="connsiteY104" fmla="*/ 2924269 h 5748951"/>
              <a:gd name="connsiteX105" fmla="*/ 2372008 w 2743200"/>
              <a:gd name="connsiteY105" fmla="*/ 2969537 h 5748951"/>
              <a:gd name="connsiteX106" fmla="*/ 2426328 w 2743200"/>
              <a:gd name="connsiteY106" fmla="*/ 3005751 h 5748951"/>
              <a:gd name="connsiteX107" fmla="*/ 2507810 w 2743200"/>
              <a:gd name="connsiteY107" fmla="*/ 3060071 h 5748951"/>
              <a:gd name="connsiteX108" fmla="*/ 2498756 w 2743200"/>
              <a:gd name="connsiteY108" fmla="*/ 3213980 h 5748951"/>
              <a:gd name="connsiteX109" fmla="*/ 2498756 w 2743200"/>
              <a:gd name="connsiteY109" fmla="*/ 3313568 h 5748951"/>
              <a:gd name="connsiteX110" fmla="*/ 2480649 w 2743200"/>
              <a:gd name="connsiteY110" fmla="*/ 3404103 h 5748951"/>
              <a:gd name="connsiteX111" fmla="*/ 2471596 w 2743200"/>
              <a:gd name="connsiteY111" fmla="*/ 3440317 h 5748951"/>
              <a:gd name="connsiteX112" fmla="*/ 2562130 w 2743200"/>
              <a:gd name="connsiteY112" fmla="*/ 3503691 h 5748951"/>
              <a:gd name="connsiteX113" fmla="*/ 2697932 w 2743200"/>
              <a:gd name="connsiteY113" fmla="*/ 3539905 h 5748951"/>
              <a:gd name="connsiteX114" fmla="*/ 2734146 w 2743200"/>
              <a:gd name="connsiteY114" fmla="*/ 3603279 h 5748951"/>
              <a:gd name="connsiteX115" fmla="*/ 2743200 w 2743200"/>
              <a:gd name="connsiteY115" fmla="*/ 3684761 h 5748951"/>
              <a:gd name="connsiteX116" fmla="*/ 2534970 w 2743200"/>
              <a:gd name="connsiteY116" fmla="*/ 4372824 h 5748951"/>
              <a:gd name="connsiteX117" fmla="*/ 2435381 w 2743200"/>
              <a:gd name="connsiteY117" fmla="*/ 5567881 h 5748951"/>
              <a:gd name="connsiteX118" fmla="*/ 2353900 w 2743200"/>
              <a:gd name="connsiteY118" fmla="*/ 5721791 h 5748951"/>
              <a:gd name="connsiteX119" fmla="*/ 869132 w 2743200"/>
              <a:gd name="connsiteY119" fmla="*/ 5748951 h 5748951"/>
              <a:gd name="connsiteX120" fmla="*/ 688063 w 2743200"/>
              <a:gd name="connsiteY120" fmla="*/ 5730844 h 5748951"/>
              <a:gd name="connsiteX0" fmla="*/ 688063 w 2824680"/>
              <a:gd name="connsiteY0" fmla="*/ 5730844 h 5748951"/>
              <a:gd name="connsiteX1" fmla="*/ 597528 w 2824680"/>
              <a:gd name="connsiteY1" fmla="*/ 5314384 h 5748951"/>
              <a:gd name="connsiteX2" fmla="*/ 488887 w 2824680"/>
              <a:gd name="connsiteY2" fmla="*/ 5178582 h 5748951"/>
              <a:gd name="connsiteX3" fmla="*/ 389299 w 2824680"/>
              <a:gd name="connsiteY3" fmla="*/ 4762123 h 5748951"/>
              <a:gd name="connsiteX4" fmla="*/ 371192 w 2824680"/>
              <a:gd name="connsiteY4" fmla="*/ 4336610 h 5748951"/>
              <a:gd name="connsiteX5" fmla="*/ 371192 w 2824680"/>
              <a:gd name="connsiteY5" fmla="*/ 4137434 h 5748951"/>
              <a:gd name="connsiteX6" fmla="*/ 298764 w 2824680"/>
              <a:gd name="connsiteY6" fmla="*/ 4083113 h 5748951"/>
              <a:gd name="connsiteX7" fmla="*/ 271604 w 2824680"/>
              <a:gd name="connsiteY7" fmla="*/ 3947311 h 5748951"/>
              <a:gd name="connsiteX8" fmla="*/ 190122 w 2824680"/>
              <a:gd name="connsiteY8" fmla="*/ 3965418 h 5748951"/>
              <a:gd name="connsiteX9" fmla="*/ 0 w 2824680"/>
              <a:gd name="connsiteY9" fmla="*/ 3902044 h 5748951"/>
              <a:gd name="connsiteX10" fmla="*/ 27160 w 2824680"/>
              <a:gd name="connsiteY10" fmla="*/ 27161 h 5748951"/>
              <a:gd name="connsiteX11" fmla="*/ 54320 w 2824680"/>
              <a:gd name="connsiteY11" fmla="*/ 0 h 5748951"/>
              <a:gd name="connsiteX12" fmla="*/ 108641 w 2824680"/>
              <a:gd name="connsiteY12" fmla="*/ 0 h 5748951"/>
              <a:gd name="connsiteX13" fmla="*/ 108641 w 2824680"/>
              <a:gd name="connsiteY13" fmla="*/ 0 h 5748951"/>
              <a:gd name="connsiteX14" fmla="*/ 190122 w 2824680"/>
              <a:gd name="connsiteY14" fmla="*/ 27161 h 5748951"/>
              <a:gd name="connsiteX15" fmla="*/ 244443 w 2824680"/>
              <a:gd name="connsiteY15" fmla="*/ 72428 h 5748951"/>
              <a:gd name="connsiteX16" fmla="*/ 298764 w 2824680"/>
              <a:gd name="connsiteY16" fmla="*/ 54321 h 5748951"/>
              <a:gd name="connsiteX17" fmla="*/ 334978 w 2824680"/>
              <a:gd name="connsiteY17" fmla="*/ 36214 h 5748951"/>
              <a:gd name="connsiteX18" fmla="*/ 389299 w 2824680"/>
              <a:gd name="connsiteY18" fmla="*/ 90535 h 5748951"/>
              <a:gd name="connsiteX19" fmla="*/ 452673 w 2824680"/>
              <a:gd name="connsiteY19" fmla="*/ 90535 h 5748951"/>
              <a:gd name="connsiteX20" fmla="*/ 506994 w 2824680"/>
              <a:gd name="connsiteY20" fmla="*/ 90535 h 5748951"/>
              <a:gd name="connsiteX21" fmla="*/ 534154 w 2824680"/>
              <a:gd name="connsiteY21" fmla="*/ 144856 h 5748951"/>
              <a:gd name="connsiteX22" fmla="*/ 552261 w 2824680"/>
              <a:gd name="connsiteY22" fmla="*/ 72428 h 5748951"/>
              <a:gd name="connsiteX23" fmla="*/ 588475 w 2824680"/>
              <a:gd name="connsiteY23" fmla="*/ 54321 h 5748951"/>
              <a:gd name="connsiteX24" fmla="*/ 651849 w 2824680"/>
              <a:gd name="connsiteY24" fmla="*/ 54321 h 5748951"/>
              <a:gd name="connsiteX25" fmla="*/ 669956 w 2824680"/>
              <a:gd name="connsiteY25" fmla="*/ 63374 h 5748951"/>
              <a:gd name="connsiteX26" fmla="*/ 715223 w 2824680"/>
              <a:gd name="connsiteY26" fmla="*/ 36214 h 5748951"/>
              <a:gd name="connsiteX27" fmla="*/ 769544 w 2824680"/>
              <a:gd name="connsiteY27" fmla="*/ 36214 h 5748951"/>
              <a:gd name="connsiteX28" fmla="*/ 796705 w 2824680"/>
              <a:gd name="connsiteY28" fmla="*/ 90535 h 5748951"/>
              <a:gd name="connsiteX29" fmla="*/ 905346 w 2824680"/>
              <a:gd name="connsiteY29" fmla="*/ 126749 h 5748951"/>
              <a:gd name="connsiteX30" fmla="*/ 932507 w 2824680"/>
              <a:gd name="connsiteY30" fmla="*/ 72428 h 5748951"/>
              <a:gd name="connsiteX31" fmla="*/ 950613 w 2824680"/>
              <a:gd name="connsiteY31" fmla="*/ 18107 h 5748951"/>
              <a:gd name="connsiteX32" fmla="*/ 995881 w 2824680"/>
              <a:gd name="connsiteY32" fmla="*/ 0 h 5748951"/>
              <a:gd name="connsiteX33" fmla="*/ 1041148 w 2824680"/>
              <a:gd name="connsiteY33" fmla="*/ 45267 h 5748951"/>
              <a:gd name="connsiteX34" fmla="*/ 1041148 w 2824680"/>
              <a:gd name="connsiteY34" fmla="*/ 90535 h 5748951"/>
              <a:gd name="connsiteX35" fmla="*/ 1104522 w 2824680"/>
              <a:gd name="connsiteY35" fmla="*/ 135802 h 5748951"/>
              <a:gd name="connsiteX36" fmla="*/ 1104522 w 2824680"/>
              <a:gd name="connsiteY36" fmla="*/ 135802 h 5748951"/>
              <a:gd name="connsiteX37" fmla="*/ 1167897 w 2824680"/>
              <a:gd name="connsiteY37" fmla="*/ 36214 h 5748951"/>
              <a:gd name="connsiteX38" fmla="*/ 1240324 w 2824680"/>
              <a:gd name="connsiteY38" fmla="*/ 27161 h 5748951"/>
              <a:gd name="connsiteX39" fmla="*/ 1249378 w 2824680"/>
              <a:gd name="connsiteY39" fmla="*/ 108642 h 5748951"/>
              <a:gd name="connsiteX40" fmla="*/ 1222217 w 2824680"/>
              <a:gd name="connsiteY40" fmla="*/ 208230 h 5748951"/>
              <a:gd name="connsiteX41" fmla="*/ 1204110 w 2824680"/>
              <a:gd name="connsiteY41" fmla="*/ 235390 h 5748951"/>
              <a:gd name="connsiteX42" fmla="*/ 1158843 w 2824680"/>
              <a:gd name="connsiteY42" fmla="*/ 353085 h 5748951"/>
              <a:gd name="connsiteX43" fmla="*/ 1204110 w 2824680"/>
              <a:gd name="connsiteY43" fmla="*/ 380246 h 5748951"/>
              <a:gd name="connsiteX44" fmla="*/ 1186004 w 2824680"/>
              <a:gd name="connsiteY44" fmla="*/ 470780 h 5748951"/>
              <a:gd name="connsiteX45" fmla="*/ 1176950 w 2824680"/>
              <a:gd name="connsiteY45" fmla="*/ 552262 h 5748951"/>
              <a:gd name="connsiteX46" fmla="*/ 1131683 w 2824680"/>
              <a:gd name="connsiteY46" fmla="*/ 606582 h 5748951"/>
              <a:gd name="connsiteX47" fmla="*/ 1059255 w 2824680"/>
              <a:gd name="connsiteY47" fmla="*/ 543208 h 5748951"/>
              <a:gd name="connsiteX48" fmla="*/ 1013988 w 2824680"/>
              <a:gd name="connsiteY48" fmla="*/ 479834 h 5748951"/>
              <a:gd name="connsiteX49" fmla="*/ 959667 w 2824680"/>
              <a:gd name="connsiteY49" fmla="*/ 479834 h 5748951"/>
              <a:gd name="connsiteX50" fmla="*/ 905346 w 2824680"/>
              <a:gd name="connsiteY50" fmla="*/ 525101 h 5748951"/>
              <a:gd name="connsiteX51" fmla="*/ 887239 w 2824680"/>
              <a:gd name="connsiteY51" fmla="*/ 579422 h 5748951"/>
              <a:gd name="connsiteX52" fmla="*/ 914400 w 2824680"/>
              <a:gd name="connsiteY52" fmla="*/ 660903 h 5748951"/>
              <a:gd name="connsiteX53" fmla="*/ 923453 w 2824680"/>
              <a:gd name="connsiteY53" fmla="*/ 697117 h 5748951"/>
              <a:gd name="connsiteX54" fmla="*/ 851025 w 2824680"/>
              <a:gd name="connsiteY54" fmla="*/ 742384 h 5748951"/>
              <a:gd name="connsiteX55" fmla="*/ 760491 w 2824680"/>
              <a:gd name="connsiteY55" fmla="*/ 796705 h 5748951"/>
              <a:gd name="connsiteX56" fmla="*/ 760491 w 2824680"/>
              <a:gd name="connsiteY56" fmla="*/ 796705 h 5748951"/>
              <a:gd name="connsiteX57" fmla="*/ 860079 w 2824680"/>
              <a:gd name="connsiteY57" fmla="*/ 860079 h 5748951"/>
              <a:gd name="connsiteX58" fmla="*/ 860079 w 2824680"/>
              <a:gd name="connsiteY58" fmla="*/ 860079 h 5748951"/>
              <a:gd name="connsiteX59" fmla="*/ 905346 w 2824680"/>
              <a:gd name="connsiteY59" fmla="*/ 986828 h 5748951"/>
              <a:gd name="connsiteX60" fmla="*/ 841972 w 2824680"/>
              <a:gd name="connsiteY60" fmla="*/ 1086416 h 5748951"/>
              <a:gd name="connsiteX61" fmla="*/ 841972 w 2824680"/>
              <a:gd name="connsiteY61" fmla="*/ 1167897 h 5748951"/>
              <a:gd name="connsiteX62" fmla="*/ 841972 w 2824680"/>
              <a:gd name="connsiteY62" fmla="*/ 1231271 h 5748951"/>
              <a:gd name="connsiteX63" fmla="*/ 914400 w 2824680"/>
              <a:gd name="connsiteY63" fmla="*/ 1285592 h 5748951"/>
              <a:gd name="connsiteX64" fmla="*/ 959667 w 2824680"/>
              <a:gd name="connsiteY64" fmla="*/ 1339913 h 5748951"/>
              <a:gd name="connsiteX65" fmla="*/ 1023041 w 2824680"/>
              <a:gd name="connsiteY65" fmla="*/ 1339913 h 5748951"/>
              <a:gd name="connsiteX66" fmla="*/ 1077362 w 2824680"/>
              <a:gd name="connsiteY66" fmla="*/ 1348967 h 5748951"/>
              <a:gd name="connsiteX67" fmla="*/ 1104522 w 2824680"/>
              <a:gd name="connsiteY67" fmla="*/ 1412341 h 5748951"/>
              <a:gd name="connsiteX68" fmla="*/ 1131683 w 2824680"/>
              <a:gd name="connsiteY68" fmla="*/ 1502875 h 5748951"/>
              <a:gd name="connsiteX69" fmla="*/ 1113576 w 2824680"/>
              <a:gd name="connsiteY69" fmla="*/ 1575303 h 5748951"/>
              <a:gd name="connsiteX70" fmla="*/ 1059255 w 2824680"/>
              <a:gd name="connsiteY70" fmla="*/ 1611517 h 5748951"/>
              <a:gd name="connsiteX71" fmla="*/ 1032095 w 2824680"/>
              <a:gd name="connsiteY71" fmla="*/ 1674891 h 5748951"/>
              <a:gd name="connsiteX72" fmla="*/ 1050202 w 2824680"/>
              <a:gd name="connsiteY72" fmla="*/ 1756372 h 5748951"/>
              <a:gd name="connsiteX73" fmla="*/ 1095469 w 2824680"/>
              <a:gd name="connsiteY73" fmla="*/ 1801640 h 5748951"/>
              <a:gd name="connsiteX74" fmla="*/ 1095469 w 2824680"/>
              <a:gd name="connsiteY74" fmla="*/ 1801640 h 5748951"/>
              <a:gd name="connsiteX75" fmla="*/ 1140736 w 2824680"/>
              <a:gd name="connsiteY75" fmla="*/ 1919335 h 5748951"/>
              <a:gd name="connsiteX76" fmla="*/ 1140736 w 2824680"/>
              <a:gd name="connsiteY76" fmla="*/ 1955549 h 5748951"/>
              <a:gd name="connsiteX77" fmla="*/ 1249378 w 2824680"/>
              <a:gd name="connsiteY77" fmla="*/ 1937442 h 5748951"/>
              <a:gd name="connsiteX78" fmla="*/ 1303699 w 2824680"/>
              <a:gd name="connsiteY78" fmla="*/ 1991763 h 5748951"/>
              <a:gd name="connsiteX79" fmla="*/ 1367073 w 2824680"/>
              <a:gd name="connsiteY79" fmla="*/ 2046083 h 5748951"/>
              <a:gd name="connsiteX80" fmla="*/ 1376126 w 2824680"/>
              <a:gd name="connsiteY80" fmla="*/ 2118511 h 5748951"/>
              <a:gd name="connsiteX81" fmla="*/ 1376126 w 2824680"/>
              <a:gd name="connsiteY81" fmla="*/ 2254313 h 5748951"/>
              <a:gd name="connsiteX82" fmla="*/ 1358019 w 2824680"/>
              <a:gd name="connsiteY82" fmla="*/ 2335794 h 5748951"/>
              <a:gd name="connsiteX83" fmla="*/ 1421394 w 2824680"/>
              <a:gd name="connsiteY83" fmla="*/ 2344848 h 5748951"/>
              <a:gd name="connsiteX84" fmla="*/ 1448554 w 2824680"/>
              <a:gd name="connsiteY84" fmla="*/ 2308634 h 5748951"/>
              <a:gd name="connsiteX85" fmla="*/ 1403287 w 2824680"/>
              <a:gd name="connsiteY85" fmla="*/ 2199992 h 5748951"/>
              <a:gd name="connsiteX86" fmla="*/ 1430447 w 2824680"/>
              <a:gd name="connsiteY86" fmla="*/ 2163778 h 5748951"/>
              <a:gd name="connsiteX87" fmla="*/ 1457608 w 2824680"/>
              <a:gd name="connsiteY87" fmla="*/ 2018923 h 5748951"/>
              <a:gd name="connsiteX88" fmla="*/ 1493821 w 2824680"/>
              <a:gd name="connsiteY88" fmla="*/ 1973656 h 5748951"/>
              <a:gd name="connsiteX89" fmla="*/ 1593410 w 2824680"/>
              <a:gd name="connsiteY89" fmla="*/ 1955549 h 5748951"/>
              <a:gd name="connsiteX90" fmla="*/ 1683944 w 2824680"/>
              <a:gd name="connsiteY90" fmla="*/ 1982709 h 5748951"/>
              <a:gd name="connsiteX91" fmla="*/ 1747318 w 2824680"/>
              <a:gd name="connsiteY91" fmla="*/ 2046083 h 5748951"/>
              <a:gd name="connsiteX92" fmla="*/ 1792586 w 2824680"/>
              <a:gd name="connsiteY92" fmla="*/ 2109458 h 5748951"/>
              <a:gd name="connsiteX93" fmla="*/ 1828800 w 2824680"/>
              <a:gd name="connsiteY93" fmla="*/ 2199992 h 5748951"/>
              <a:gd name="connsiteX94" fmla="*/ 1937441 w 2824680"/>
              <a:gd name="connsiteY94" fmla="*/ 2218099 h 5748951"/>
              <a:gd name="connsiteX95" fmla="*/ 2027976 w 2824680"/>
              <a:gd name="connsiteY95" fmla="*/ 2272420 h 5748951"/>
              <a:gd name="connsiteX96" fmla="*/ 2018922 w 2824680"/>
              <a:gd name="connsiteY96" fmla="*/ 2344848 h 5748951"/>
              <a:gd name="connsiteX97" fmla="*/ 2082297 w 2824680"/>
              <a:gd name="connsiteY97" fmla="*/ 2444436 h 5748951"/>
              <a:gd name="connsiteX98" fmla="*/ 2172831 w 2824680"/>
              <a:gd name="connsiteY98" fmla="*/ 2534970 h 5748951"/>
              <a:gd name="connsiteX99" fmla="*/ 2218099 w 2824680"/>
              <a:gd name="connsiteY99" fmla="*/ 2634559 h 5748951"/>
              <a:gd name="connsiteX100" fmla="*/ 2218099 w 2824680"/>
              <a:gd name="connsiteY100" fmla="*/ 2716040 h 5748951"/>
              <a:gd name="connsiteX101" fmla="*/ 2190938 w 2824680"/>
              <a:gd name="connsiteY101" fmla="*/ 2743200 h 5748951"/>
              <a:gd name="connsiteX102" fmla="*/ 2272419 w 2824680"/>
              <a:gd name="connsiteY102" fmla="*/ 2806574 h 5748951"/>
              <a:gd name="connsiteX103" fmla="*/ 2344847 w 2824680"/>
              <a:gd name="connsiteY103" fmla="*/ 2851842 h 5748951"/>
              <a:gd name="connsiteX104" fmla="*/ 2372008 w 2824680"/>
              <a:gd name="connsiteY104" fmla="*/ 2924269 h 5748951"/>
              <a:gd name="connsiteX105" fmla="*/ 2372008 w 2824680"/>
              <a:gd name="connsiteY105" fmla="*/ 2969537 h 5748951"/>
              <a:gd name="connsiteX106" fmla="*/ 2426328 w 2824680"/>
              <a:gd name="connsiteY106" fmla="*/ 3005751 h 5748951"/>
              <a:gd name="connsiteX107" fmla="*/ 2507810 w 2824680"/>
              <a:gd name="connsiteY107" fmla="*/ 3060071 h 5748951"/>
              <a:gd name="connsiteX108" fmla="*/ 2498756 w 2824680"/>
              <a:gd name="connsiteY108" fmla="*/ 3213980 h 5748951"/>
              <a:gd name="connsiteX109" fmla="*/ 2498756 w 2824680"/>
              <a:gd name="connsiteY109" fmla="*/ 3313568 h 5748951"/>
              <a:gd name="connsiteX110" fmla="*/ 2480649 w 2824680"/>
              <a:gd name="connsiteY110" fmla="*/ 3404103 h 5748951"/>
              <a:gd name="connsiteX111" fmla="*/ 2471596 w 2824680"/>
              <a:gd name="connsiteY111" fmla="*/ 3440317 h 5748951"/>
              <a:gd name="connsiteX112" fmla="*/ 2562130 w 2824680"/>
              <a:gd name="connsiteY112" fmla="*/ 3503691 h 5748951"/>
              <a:gd name="connsiteX113" fmla="*/ 2697932 w 2824680"/>
              <a:gd name="connsiteY113" fmla="*/ 3539905 h 5748951"/>
              <a:gd name="connsiteX114" fmla="*/ 2734146 w 2824680"/>
              <a:gd name="connsiteY114" fmla="*/ 3603279 h 5748951"/>
              <a:gd name="connsiteX115" fmla="*/ 2743200 w 2824680"/>
              <a:gd name="connsiteY115" fmla="*/ 3684761 h 5748951"/>
              <a:gd name="connsiteX116" fmla="*/ 2824680 w 2824680"/>
              <a:gd name="connsiteY116" fmla="*/ 4626321 h 5748951"/>
              <a:gd name="connsiteX117" fmla="*/ 2435381 w 2824680"/>
              <a:gd name="connsiteY117" fmla="*/ 5567881 h 5748951"/>
              <a:gd name="connsiteX118" fmla="*/ 2353900 w 2824680"/>
              <a:gd name="connsiteY118" fmla="*/ 5721791 h 5748951"/>
              <a:gd name="connsiteX119" fmla="*/ 869132 w 2824680"/>
              <a:gd name="connsiteY119" fmla="*/ 5748951 h 5748951"/>
              <a:gd name="connsiteX120" fmla="*/ 688063 w 2824680"/>
              <a:gd name="connsiteY120" fmla="*/ 5730844 h 5748951"/>
              <a:gd name="connsiteX0" fmla="*/ 688063 w 2824680"/>
              <a:gd name="connsiteY0" fmla="*/ 5730844 h 5748951"/>
              <a:gd name="connsiteX1" fmla="*/ 597528 w 2824680"/>
              <a:gd name="connsiteY1" fmla="*/ 5314384 h 5748951"/>
              <a:gd name="connsiteX2" fmla="*/ 488887 w 2824680"/>
              <a:gd name="connsiteY2" fmla="*/ 5178582 h 5748951"/>
              <a:gd name="connsiteX3" fmla="*/ 389299 w 2824680"/>
              <a:gd name="connsiteY3" fmla="*/ 4762123 h 5748951"/>
              <a:gd name="connsiteX4" fmla="*/ 371192 w 2824680"/>
              <a:gd name="connsiteY4" fmla="*/ 4336610 h 5748951"/>
              <a:gd name="connsiteX5" fmla="*/ 371192 w 2824680"/>
              <a:gd name="connsiteY5" fmla="*/ 4137434 h 5748951"/>
              <a:gd name="connsiteX6" fmla="*/ 298764 w 2824680"/>
              <a:gd name="connsiteY6" fmla="*/ 4083113 h 5748951"/>
              <a:gd name="connsiteX7" fmla="*/ 271604 w 2824680"/>
              <a:gd name="connsiteY7" fmla="*/ 3947311 h 5748951"/>
              <a:gd name="connsiteX8" fmla="*/ 190122 w 2824680"/>
              <a:gd name="connsiteY8" fmla="*/ 3965418 h 5748951"/>
              <a:gd name="connsiteX9" fmla="*/ 0 w 2824680"/>
              <a:gd name="connsiteY9" fmla="*/ 3902044 h 5748951"/>
              <a:gd name="connsiteX10" fmla="*/ 27160 w 2824680"/>
              <a:gd name="connsiteY10" fmla="*/ 27161 h 5748951"/>
              <a:gd name="connsiteX11" fmla="*/ 54320 w 2824680"/>
              <a:gd name="connsiteY11" fmla="*/ 0 h 5748951"/>
              <a:gd name="connsiteX12" fmla="*/ 108641 w 2824680"/>
              <a:gd name="connsiteY12" fmla="*/ 0 h 5748951"/>
              <a:gd name="connsiteX13" fmla="*/ 108641 w 2824680"/>
              <a:gd name="connsiteY13" fmla="*/ 0 h 5748951"/>
              <a:gd name="connsiteX14" fmla="*/ 190122 w 2824680"/>
              <a:gd name="connsiteY14" fmla="*/ 27161 h 5748951"/>
              <a:gd name="connsiteX15" fmla="*/ 244443 w 2824680"/>
              <a:gd name="connsiteY15" fmla="*/ 72428 h 5748951"/>
              <a:gd name="connsiteX16" fmla="*/ 298764 w 2824680"/>
              <a:gd name="connsiteY16" fmla="*/ 54321 h 5748951"/>
              <a:gd name="connsiteX17" fmla="*/ 334978 w 2824680"/>
              <a:gd name="connsiteY17" fmla="*/ 36214 h 5748951"/>
              <a:gd name="connsiteX18" fmla="*/ 389299 w 2824680"/>
              <a:gd name="connsiteY18" fmla="*/ 90535 h 5748951"/>
              <a:gd name="connsiteX19" fmla="*/ 452673 w 2824680"/>
              <a:gd name="connsiteY19" fmla="*/ 90535 h 5748951"/>
              <a:gd name="connsiteX20" fmla="*/ 506994 w 2824680"/>
              <a:gd name="connsiteY20" fmla="*/ 90535 h 5748951"/>
              <a:gd name="connsiteX21" fmla="*/ 534154 w 2824680"/>
              <a:gd name="connsiteY21" fmla="*/ 144856 h 5748951"/>
              <a:gd name="connsiteX22" fmla="*/ 552261 w 2824680"/>
              <a:gd name="connsiteY22" fmla="*/ 72428 h 5748951"/>
              <a:gd name="connsiteX23" fmla="*/ 588475 w 2824680"/>
              <a:gd name="connsiteY23" fmla="*/ 54321 h 5748951"/>
              <a:gd name="connsiteX24" fmla="*/ 651849 w 2824680"/>
              <a:gd name="connsiteY24" fmla="*/ 54321 h 5748951"/>
              <a:gd name="connsiteX25" fmla="*/ 669956 w 2824680"/>
              <a:gd name="connsiteY25" fmla="*/ 63374 h 5748951"/>
              <a:gd name="connsiteX26" fmla="*/ 715223 w 2824680"/>
              <a:gd name="connsiteY26" fmla="*/ 36214 h 5748951"/>
              <a:gd name="connsiteX27" fmla="*/ 769544 w 2824680"/>
              <a:gd name="connsiteY27" fmla="*/ 36214 h 5748951"/>
              <a:gd name="connsiteX28" fmla="*/ 796705 w 2824680"/>
              <a:gd name="connsiteY28" fmla="*/ 90535 h 5748951"/>
              <a:gd name="connsiteX29" fmla="*/ 905346 w 2824680"/>
              <a:gd name="connsiteY29" fmla="*/ 126749 h 5748951"/>
              <a:gd name="connsiteX30" fmla="*/ 932507 w 2824680"/>
              <a:gd name="connsiteY30" fmla="*/ 72428 h 5748951"/>
              <a:gd name="connsiteX31" fmla="*/ 950613 w 2824680"/>
              <a:gd name="connsiteY31" fmla="*/ 18107 h 5748951"/>
              <a:gd name="connsiteX32" fmla="*/ 995881 w 2824680"/>
              <a:gd name="connsiteY32" fmla="*/ 0 h 5748951"/>
              <a:gd name="connsiteX33" fmla="*/ 1041148 w 2824680"/>
              <a:gd name="connsiteY33" fmla="*/ 45267 h 5748951"/>
              <a:gd name="connsiteX34" fmla="*/ 1041148 w 2824680"/>
              <a:gd name="connsiteY34" fmla="*/ 90535 h 5748951"/>
              <a:gd name="connsiteX35" fmla="*/ 1104522 w 2824680"/>
              <a:gd name="connsiteY35" fmla="*/ 135802 h 5748951"/>
              <a:gd name="connsiteX36" fmla="*/ 1104522 w 2824680"/>
              <a:gd name="connsiteY36" fmla="*/ 135802 h 5748951"/>
              <a:gd name="connsiteX37" fmla="*/ 1167897 w 2824680"/>
              <a:gd name="connsiteY37" fmla="*/ 36214 h 5748951"/>
              <a:gd name="connsiteX38" fmla="*/ 1240324 w 2824680"/>
              <a:gd name="connsiteY38" fmla="*/ 27161 h 5748951"/>
              <a:gd name="connsiteX39" fmla="*/ 1249378 w 2824680"/>
              <a:gd name="connsiteY39" fmla="*/ 108642 h 5748951"/>
              <a:gd name="connsiteX40" fmla="*/ 1222217 w 2824680"/>
              <a:gd name="connsiteY40" fmla="*/ 208230 h 5748951"/>
              <a:gd name="connsiteX41" fmla="*/ 1204110 w 2824680"/>
              <a:gd name="connsiteY41" fmla="*/ 235390 h 5748951"/>
              <a:gd name="connsiteX42" fmla="*/ 1158843 w 2824680"/>
              <a:gd name="connsiteY42" fmla="*/ 353085 h 5748951"/>
              <a:gd name="connsiteX43" fmla="*/ 1204110 w 2824680"/>
              <a:gd name="connsiteY43" fmla="*/ 380246 h 5748951"/>
              <a:gd name="connsiteX44" fmla="*/ 1186004 w 2824680"/>
              <a:gd name="connsiteY44" fmla="*/ 470780 h 5748951"/>
              <a:gd name="connsiteX45" fmla="*/ 1176950 w 2824680"/>
              <a:gd name="connsiteY45" fmla="*/ 552262 h 5748951"/>
              <a:gd name="connsiteX46" fmla="*/ 1131683 w 2824680"/>
              <a:gd name="connsiteY46" fmla="*/ 606582 h 5748951"/>
              <a:gd name="connsiteX47" fmla="*/ 1059255 w 2824680"/>
              <a:gd name="connsiteY47" fmla="*/ 543208 h 5748951"/>
              <a:gd name="connsiteX48" fmla="*/ 1013988 w 2824680"/>
              <a:gd name="connsiteY48" fmla="*/ 479834 h 5748951"/>
              <a:gd name="connsiteX49" fmla="*/ 959667 w 2824680"/>
              <a:gd name="connsiteY49" fmla="*/ 479834 h 5748951"/>
              <a:gd name="connsiteX50" fmla="*/ 905346 w 2824680"/>
              <a:gd name="connsiteY50" fmla="*/ 525101 h 5748951"/>
              <a:gd name="connsiteX51" fmla="*/ 887239 w 2824680"/>
              <a:gd name="connsiteY51" fmla="*/ 579422 h 5748951"/>
              <a:gd name="connsiteX52" fmla="*/ 914400 w 2824680"/>
              <a:gd name="connsiteY52" fmla="*/ 660903 h 5748951"/>
              <a:gd name="connsiteX53" fmla="*/ 923453 w 2824680"/>
              <a:gd name="connsiteY53" fmla="*/ 697117 h 5748951"/>
              <a:gd name="connsiteX54" fmla="*/ 851025 w 2824680"/>
              <a:gd name="connsiteY54" fmla="*/ 742384 h 5748951"/>
              <a:gd name="connsiteX55" fmla="*/ 760491 w 2824680"/>
              <a:gd name="connsiteY55" fmla="*/ 796705 h 5748951"/>
              <a:gd name="connsiteX56" fmla="*/ 760491 w 2824680"/>
              <a:gd name="connsiteY56" fmla="*/ 796705 h 5748951"/>
              <a:gd name="connsiteX57" fmla="*/ 860079 w 2824680"/>
              <a:gd name="connsiteY57" fmla="*/ 860079 h 5748951"/>
              <a:gd name="connsiteX58" fmla="*/ 860079 w 2824680"/>
              <a:gd name="connsiteY58" fmla="*/ 860079 h 5748951"/>
              <a:gd name="connsiteX59" fmla="*/ 905346 w 2824680"/>
              <a:gd name="connsiteY59" fmla="*/ 986828 h 5748951"/>
              <a:gd name="connsiteX60" fmla="*/ 841972 w 2824680"/>
              <a:gd name="connsiteY60" fmla="*/ 1086416 h 5748951"/>
              <a:gd name="connsiteX61" fmla="*/ 841972 w 2824680"/>
              <a:gd name="connsiteY61" fmla="*/ 1167897 h 5748951"/>
              <a:gd name="connsiteX62" fmla="*/ 841972 w 2824680"/>
              <a:gd name="connsiteY62" fmla="*/ 1231271 h 5748951"/>
              <a:gd name="connsiteX63" fmla="*/ 914400 w 2824680"/>
              <a:gd name="connsiteY63" fmla="*/ 1285592 h 5748951"/>
              <a:gd name="connsiteX64" fmla="*/ 959667 w 2824680"/>
              <a:gd name="connsiteY64" fmla="*/ 1339913 h 5748951"/>
              <a:gd name="connsiteX65" fmla="*/ 1023041 w 2824680"/>
              <a:gd name="connsiteY65" fmla="*/ 1339913 h 5748951"/>
              <a:gd name="connsiteX66" fmla="*/ 1077362 w 2824680"/>
              <a:gd name="connsiteY66" fmla="*/ 1348967 h 5748951"/>
              <a:gd name="connsiteX67" fmla="*/ 1104522 w 2824680"/>
              <a:gd name="connsiteY67" fmla="*/ 1412341 h 5748951"/>
              <a:gd name="connsiteX68" fmla="*/ 1131683 w 2824680"/>
              <a:gd name="connsiteY68" fmla="*/ 1502875 h 5748951"/>
              <a:gd name="connsiteX69" fmla="*/ 1113576 w 2824680"/>
              <a:gd name="connsiteY69" fmla="*/ 1575303 h 5748951"/>
              <a:gd name="connsiteX70" fmla="*/ 1059255 w 2824680"/>
              <a:gd name="connsiteY70" fmla="*/ 1611517 h 5748951"/>
              <a:gd name="connsiteX71" fmla="*/ 1032095 w 2824680"/>
              <a:gd name="connsiteY71" fmla="*/ 1674891 h 5748951"/>
              <a:gd name="connsiteX72" fmla="*/ 1050202 w 2824680"/>
              <a:gd name="connsiteY72" fmla="*/ 1756372 h 5748951"/>
              <a:gd name="connsiteX73" fmla="*/ 1095469 w 2824680"/>
              <a:gd name="connsiteY73" fmla="*/ 1801640 h 5748951"/>
              <a:gd name="connsiteX74" fmla="*/ 1095469 w 2824680"/>
              <a:gd name="connsiteY74" fmla="*/ 1801640 h 5748951"/>
              <a:gd name="connsiteX75" fmla="*/ 1140736 w 2824680"/>
              <a:gd name="connsiteY75" fmla="*/ 1919335 h 5748951"/>
              <a:gd name="connsiteX76" fmla="*/ 1140736 w 2824680"/>
              <a:gd name="connsiteY76" fmla="*/ 1955549 h 5748951"/>
              <a:gd name="connsiteX77" fmla="*/ 1249378 w 2824680"/>
              <a:gd name="connsiteY77" fmla="*/ 1937442 h 5748951"/>
              <a:gd name="connsiteX78" fmla="*/ 1303699 w 2824680"/>
              <a:gd name="connsiteY78" fmla="*/ 1991763 h 5748951"/>
              <a:gd name="connsiteX79" fmla="*/ 1367073 w 2824680"/>
              <a:gd name="connsiteY79" fmla="*/ 2046083 h 5748951"/>
              <a:gd name="connsiteX80" fmla="*/ 1376126 w 2824680"/>
              <a:gd name="connsiteY80" fmla="*/ 2118511 h 5748951"/>
              <a:gd name="connsiteX81" fmla="*/ 1376126 w 2824680"/>
              <a:gd name="connsiteY81" fmla="*/ 2254313 h 5748951"/>
              <a:gd name="connsiteX82" fmla="*/ 1358019 w 2824680"/>
              <a:gd name="connsiteY82" fmla="*/ 2335794 h 5748951"/>
              <a:gd name="connsiteX83" fmla="*/ 1421394 w 2824680"/>
              <a:gd name="connsiteY83" fmla="*/ 2344848 h 5748951"/>
              <a:gd name="connsiteX84" fmla="*/ 1448554 w 2824680"/>
              <a:gd name="connsiteY84" fmla="*/ 2308634 h 5748951"/>
              <a:gd name="connsiteX85" fmla="*/ 1403287 w 2824680"/>
              <a:gd name="connsiteY85" fmla="*/ 2199992 h 5748951"/>
              <a:gd name="connsiteX86" fmla="*/ 1430447 w 2824680"/>
              <a:gd name="connsiteY86" fmla="*/ 2163778 h 5748951"/>
              <a:gd name="connsiteX87" fmla="*/ 1457608 w 2824680"/>
              <a:gd name="connsiteY87" fmla="*/ 2018923 h 5748951"/>
              <a:gd name="connsiteX88" fmla="*/ 1493821 w 2824680"/>
              <a:gd name="connsiteY88" fmla="*/ 1973656 h 5748951"/>
              <a:gd name="connsiteX89" fmla="*/ 1593410 w 2824680"/>
              <a:gd name="connsiteY89" fmla="*/ 1955549 h 5748951"/>
              <a:gd name="connsiteX90" fmla="*/ 1683944 w 2824680"/>
              <a:gd name="connsiteY90" fmla="*/ 1982709 h 5748951"/>
              <a:gd name="connsiteX91" fmla="*/ 1747318 w 2824680"/>
              <a:gd name="connsiteY91" fmla="*/ 2046083 h 5748951"/>
              <a:gd name="connsiteX92" fmla="*/ 1792586 w 2824680"/>
              <a:gd name="connsiteY92" fmla="*/ 2109458 h 5748951"/>
              <a:gd name="connsiteX93" fmla="*/ 1828800 w 2824680"/>
              <a:gd name="connsiteY93" fmla="*/ 2199992 h 5748951"/>
              <a:gd name="connsiteX94" fmla="*/ 1937441 w 2824680"/>
              <a:gd name="connsiteY94" fmla="*/ 2218099 h 5748951"/>
              <a:gd name="connsiteX95" fmla="*/ 2027976 w 2824680"/>
              <a:gd name="connsiteY95" fmla="*/ 2272420 h 5748951"/>
              <a:gd name="connsiteX96" fmla="*/ 2018922 w 2824680"/>
              <a:gd name="connsiteY96" fmla="*/ 2344848 h 5748951"/>
              <a:gd name="connsiteX97" fmla="*/ 2082297 w 2824680"/>
              <a:gd name="connsiteY97" fmla="*/ 2444436 h 5748951"/>
              <a:gd name="connsiteX98" fmla="*/ 2172831 w 2824680"/>
              <a:gd name="connsiteY98" fmla="*/ 2534970 h 5748951"/>
              <a:gd name="connsiteX99" fmla="*/ 2218099 w 2824680"/>
              <a:gd name="connsiteY99" fmla="*/ 2634559 h 5748951"/>
              <a:gd name="connsiteX100" fmla="*/ 2218099 w 2824680"/>
              <a:gd name="connsiteY100" fmla="*/ 2716040 h 5748951"/>
              <a:gd name="connsiteX101" fmla="*/ 2190938 w 2824680"/>
              <a:gd name="connsiteY101" fmla="*/ 2743200 h 5748951"/>
              <a:gd name="connsiteX102" fmla="*/ 2272419 w 2824680"/>
              <a:gd name="connsiteY102" fmla="*/ 2806574 h 5748951"/>
              <a:gd name="connsiteX103" fmla="*/ 2344847 w 2824680"/>
              <a:gd name="connsiteY103" fmla="*/ 2851842 h 5748951"/>
              <a:gd name="connsiteX104" fmla="*/ 2372008 w 2824680"/>
              <a:gd name="connsiteY104" fmla="*/ 2924269 h 5748951"/>
              <a:gd name="connsiteX105" fmla="*/ 2372008 w 2824680"/>
              <a:gd name="connsiteY105" fmla="*/ 2969537 h 5748951"/>
              <a:gd name="connsiteX106" fmla="*/ 2426328 w 2824680"/>
              <a:gd name="connsiteY106" fmla="*/ 3005751 h 5748951"/>
              <a:gd name="connsiteX107" fmla="*/ 2507810 w 2824680"/>
              <a:gd name="connsiteY107" fmla="*/ 3060071 h 5748951"/>
              <a:gd name="connsiteX108" fmla="*/ 2498756 w 2824680"/>
              <a:gd name="connsiteY108" fmla="*/ 3213980 h 5748951"/>
              <a:gd name="connsiteX109" fmla="*/ 2498756 w 2824680"/>
              <a:gd name="connsiteY109" fmla="*/ 3313568 h 5748951"/>
              <a:gd name="connsiteX110" fmla="*/ 2480649 w 2824680"/>
              <a:gd name="connsiteY110" fmla="*/ 3404103 h 5748951"/>
              <a:gd name="connsiteX111" fmla="*/ 2471596 w 2824680"/>
              <a:gd name="connsiteY111" fmla="*/ 3440317 h 5748951"/>
              <a:gd name="connsiteX112" fmla="*/ 2562130 w 2824680"/>
              <a:gd name="connsiteY112" fmla="*/ 3503691 h 5748951"/>
              <a:gd name="connsiteX113" fmla="*/ 2697932 w 2824680"/>
              <a:gd name="connsiteY113" fmla="*/ 3539905 h 5748951"/>
              <a:gd name="connsiteX114" fmla="*/ 2734146 w 2824680"/>
              <a:gd name="connsiteY114" fmla="*/ 3603279 h 5748951"/>
              <a:gd name="connsiteX115" fmla="*/ 2743200 w 2824680"/>
              <a:gd name="connsiteY115" fmla="*/ 3684761 h 5748951"/>
              <a:gd name="connsiteX116" fmla="*/ 2770360 w 2824680"/>
              <a:gd name="connsiteY116" fmla="*/ 4110273 h 5748951"/>
              <a:gd name="connsiteX117" fmla="*/ 2824680 w 2824680"/>
              <a:gd name="connsiteY117" fmla="*/ 4626321 h 5748951"/>
              <a:gd name="connsiteX118" fmla="*/ 2435381 w 2824680"/>
              <a:gd name="connsiteY118" fmla="*/ 5567881 h 5748951"/>
              <a:gd name="connsiteX119" fmla="*/ 2353900 w 2824680"/>
              <a:gd name="connsiteY119" fmla="*/ 5721791 h 5748951"/>
              <a:gd name="connsiteX120" fmla="*/ 869132 w 2824680"/>
              <a:gd name="connsiteY120" fmla="*/ 5748951 h 5748951"/>
              <a:gd name="connsiteX121" fmla="*/ 688063 w 2824680"/>
              <a:gd name="connsiteY121" fmla="*/ 5730844 h 5748951"/>
              <a:gd name="connsiteX0" fmla="*/ 688063 w 2824680"/>
              <a:gd name="connsiteY0" fmla="*/ 5730844 h 5748951"/>
              <a:gd name="connsiteX1" fmla="*/ 597528 w 2824680"/>
              <a:gd name="connsiteY1" fmla="*/ 5314384 h 5748951"/>
              <a:gd name="connsiteX2" fmla="*/ 488887 w 2824680"/>
              <a:gd name="connsiteY2" fmla="*/ 5178582 h 5748951"/>
              <a:gd name="connsiteX3" fmla="*/ 389299 w 2824680"/>
              <a:gd name="connsiteY3" fmla="*/ 4762123 h 5748951"/>
              <a:gd name="connsiteX4" fmla="*/ 371192 w 2824680"/>
              <a:gd name="connsiteY4" fmla="*/ 4336610 h 5748951"/>
              <a:gd name="connsiteX5" fmla="*/ 371192 w 2824680"/>
              <a:gd name="connsiteY5" fmla="*/ 4137434 h 5748951"/>
              <a:gd name="connsiteX6" fmla="*/ 298764 w 2824680"/>
              <a:gd name="connsiteY6" fmla="*/ 4083113 h 5748951"/>
              <a:gd name="connsiteX7" fmla="*/ 271604 w 2824680"/>
              <a:gd name="connsiteY7" fmla="*/ 3947311 h 5748951"/>
              <a:gd name="connsiteX8" fmla="*/ 190122 w 2824680"/>
              <a:gd name="connsiteY8" fmla="*/ 3965418 h 5748951"/>
              <a:gd name="connsiteX9" fmla="*/ 0 w 2824680"/>
              <a:gd name="connsiteY9" fmla="*/ 3902044 h 5748951"/>
              <a:gd name="connsiteX10" fmla="*/ 27160 w 2824680"/>
              <a:gd name="connsiteY10" fmla="*/ 27161 h 5748951"/>
              <a:gd name="connsiteX11" fmla="*/ 54320 w 2824680"/>
              <a:gd name="connsiteY11" fmla="*/ 0 h 5748951"/>
              <a:gd name="connsiteX12" fmla="*/ 108641 w 2824680"/>
              <a:gd name="connsiteY12" fmla="*/ 0 h 5748951"/>
              <a:gd name="connsiteX13" fmla="*/ 108641 w 2824680"/>
              <a:gd name="connsiteY13" fmla="*/ 0 h 5748951"/>
              <a:gd name="connsiteX14" fmla="*/ 190122 w 2824680"/>
              <a:gd name="connsiteY14" fmla="*/ 27161 h 5748951"/>
              <a:gd name="connsiteX15" fmla="*/ 244443 w 2824680"/>
              <a:gd name="connsiteY15" fmla="*/ 72428 h 5748951"/>
              <a:gd name="connsiteX16" fmla="*/ 298764 w 2824680"/>
              <a:gd name="connsiteY16" fmla="*/ 54321 h 5748951"/>
              <a:gd name="connsiteX17" fmla="*/ 334978 w 2824680"/>
              <a:gd name="connsiteY17" fmla="*/ 36214 h 5748951"/>
              <a:gd name="connsiteX18" fmla="*/ 389299 w 2824680"/>
              <a:gd name="connsiteY18" fmla="*/ 90535 h 5748951"/>
              <a:gd name="connsiteX19" fmla="*/ 452673 w 2824680"/>
              <a:gd name="connsiteY19" fmla="*/ 90535 h 5748951"/>
              <a:gd name="connsiteX20" fmla="*/ 506994 w 2824680"/>
              <a:gd name="connsiteY20" fmla="*/ 90535 h 5748951"/>
              <a:gd name="connsiteX21" fmla="*/ 534154 w 2824680"/>
              <a:gd name="connsiteY21" fmla="*/ 144856 h 5748951"/>
              <a:gd name="connsiteX22" fmla="*/ 552261 w 2824680"/>
              <a:gd name="connsiteY22" fmla="*/ 72428 h 5748951"/>
              <a:gd name="connsiteX23" fmla="*/ 588475 w 2824680"/>
              <a:gd name="connsiteY23" fmla="*/ 54321 h 5748951"/>
              <a:gd name="connsiteX24" fmla="*/ 651849 w 2824680"/>
              <a:gd name="connsiteY24" fmla="*/ 54321 h 5748951"/>
              <a:gd name="connsiteX25" fmla="*/ 669956 w 2824680"/>
              <a:gd name="connsiteY25" fmla="*/ 63374 h 5748951"/>
              <a:gd name="connsiteX26" fmla="*/ 715223 w 2824680"/>
              <a:gd name="connsiteY26" fmla="*/ 36214 h 5748951"/>
              <a:gd name="connsiteX27" fmla="*/ 769544 w 2824680"/>
              <a:gd name="connsiteY27" fmla="*/ 36214 h 5748951"/>
              <a:gd name="connsiteX28" fmla="*/ 796705 w 2824680"/>
              <a:gd name="connsiteY28" fmla="*/ 90535 h 5748951"/>
              <a:gd name="connsiteX29" fmla="*/ 905346 w 2824680"/>
              <a:gd name="connsiteY29" fmla="*/ 126749 h 5748951"/>
              <a:gd name="connsiteX30" fmla="*/ 932507 w 2824680"/>
              <a:gd name="connsiteY30" fmla="*/ 72428 h 5748951"/>
              <a:gd name="connsiteX31" fmla="*/ 950613 w 2824680"/>
              <a:gd name="connsiteY31" fmla="*/ 18107 h 5748951"/>
              <a:gd name="connsiteX32" fmla="*/ 995881 w 2824680"/>
              <a:gd name="connsiteY32" fmla="*/ 0 h 5748951"/>
              <a:gd name="connsiteX33" fmla="*/ 1041148 w 2824680"/>
              <a:gd name="connsiteY33" fmla="*/ 45267 h 5748951"/>
              <a:gd name="connsiteX34" fmla="*/ 1041148 w 2824680"/>
              <a:gd name="connsiteY34" fmla="*/ 90535 h 5748951"/>
              <a:gd name="connsiteX35" fmla="*/ 1104522 w 2824680"/>
              <a:gd name="connsiteY35" fmla="*/ 135802 h 5748951"/>
              <a:gd name="connsiteX36" fmla="*/ 1104522 w 2824680"/>
              <a:gd name="connsiteY36" fmla="*/ 135802 h 5748951"/>
              <a:gd name="connsiteX37" fmla="*/ 1167897 w 2824680"/>
              <a:gd name="connsiteY37" fmla="*/ 36214 h 5748951"/>
              <a:gd name="connsiteX38" fmla="*/ 1240324 w 2824680"/>
              <a:gd name="connsiteY38" fmla="*/ 27161 h 5748951"/>
              <a:gd name="connsiteX39" fmla="*/ 1249378 w 2824680"/>
              <a:gd name="connsiteY39" fmla="*/ 108642 h 5748951"/>
              <a:gd name="connsiteX40" fmla="*/ 1222217 w 2824680"/>
              <a:gd name="connsiteY40" fmla="*/ 208230 h 5748951"/>
              <a:gd name="connsiteX41" fmla="*/ 1204110 w 2824680"/>
              <a:gd name="connsiteY41" fmla="*/ 235390 h 5748951"/>
              <a:gd name="connsiteX42" fmla="*/ 1158843 w 2824680"/>
              <a:gd name="connsiteY42" fmla="*/ 353085 h 5748951"/>
              <a:gd name="connsiteX43" fmla="*/ 1204110 w 2824680"/>
              <a:gd name="connsiteY43" fmla="*/ 380246 h 5748951"/>
              <a:gd name="connsiteX44" fmla="*/ 1186004 w 2824680"/>
              <a:gd name="connsiteY44" fmla="*/ 470780 h 5748951"/>
              <a:gd name="connsiteX45" fmla="*/ 1176950 w 2824680"/>
              <a:gd name="connsiteY45" fmla="*/ 552262 h 5748951"/>
              <a:gd name="connsiteX46" fmla="*/ 1131683 w 2824680"/>
              <a:gd name="connsiteY46" fmla="*/ 606582 h 5748951"/>
              <a:gd name="connsiteX47" fmla="*/ 1059255 w 2824680"/>
              <a:gd name="connsiteY47" fmla="*/ 543208 h 5748951"/>
              <a:gd name="connsiteX48" fmla="*/ 1013988 w 2824680"/>
              <a:gd name="connsiteY48" fmla="*/ 479834 h 5748951"/>
              <a:gd name="connsiteX49" fmla="*/ 959667 w 2824680"/>
              <a:gd name="connsiteY49" fmla="*/ 479834 h 5748951"/>
              <a:gd name="connsiteX50" fmla="*/ 905346 w 2824680"/>
              <a:gd name="connsiteY50" fmla="*/ 525101 h 5748951"/>
              <a:gd name="connsiteX51" fmla="*/ 887239 w 2824680"/>
              <a:gd name="connsiteY51" fmla="*/ 579422 h 5748951"/>
              <a:gd name="connsiteX52" fmla="*/ 914400 w 2824680"/>
              <a:gd name="connsiteY52" fmla="*/ 660903 h 5748951"/>
              <a:gd name="connsiteX53" fmla="*/ 923453 w 2824680"/>
              <a:gd name="connsiteY53" fmla="*/ 697117 h 5748951"/>
              <a:gd name="connsiteX54" fmla="*/ 851025 w 2824680"/>
              <a:gd name="connsiteY54" fmla="*/ 742384 h 5748951"/>
              <a:gd name="connsiteX55" fmla="*/ 760491 w 2824680"/>
              <a:gd name="connsiteY55" fmla="*/ 796705 h 5748951"/>
              <a:gd name="connsiteX56" fmla="*/ 760491 w 2824680"/>
              <a:gd name="connsiteY56" fmla="*/ 796705 h 5748951"/>
              <a:gd name="connsiteX57" fmla="*/ 860079 w 2824680"/>
              <a:gd name="connsiteY57" fmla="*/ 860079 h 5748951"/>
              <a:gd name="connsiteX58" fmla="*/ 860079 w 2824680"/>
              <a:gd name="connsiteY58" fmla="*/ 860079 h 5748951"/>
              <a:gd name="connsiteX59" fmla="*/ 905346 w 2824680"/>
              <a:gd name="connsiteY59" fmla="*/ 986828 h 5748951"/>
              <a:gd name="connsiteX60" fmla="*/ 841972 w 2824680"/>
              <a:gd name="connsiteY60" fmla="*/ 1086416 h 5748951"/>
              <a:gd name="connsiteX61" fmla="*/ 841972 w 2824680"/>
              <a:gd name="connsiteY61" fmla="*/ 1167897 h 5748951"/>
              <a:gd name="connsiteX62" fmla="*/ 841972 w 2824680"/>
              <a:gd name="connsiteY62" fmla="*/ 1231271 h 5748951"/>
              <a:gd name="connsiteX63" fmla="*/ 914400 w 2824680"/>
              <a:gd name="connsiteY63" fmla="*/ 1285592 h 5748951"/>
              <a:gd name="connsiteX64" fmla="*/ 959667 w 2824680"/>
              <a:gd name="connsiteY64" fmla="*/ 1339913 h 5748951"/>
              <a:gd name="connsiteX65" fmla="*/ 1023041 w 2824680"/>
              <a:gd name="connsiteY65" fmla="*/ 1339913 h 5748951"/>
              <a:gd name="connsiteX66" fmla="*/ 1077362 w 2824680"/>
              <a:gd name="connsiteY66" fmla="*/ 1348967 h 5748951"/>
              <a:gd name="connsiteX67" fmla="*/ 1104522 w 2824680"/>
              <a:gd name="connsiteY67" fmla="*/ 1412341 h 5748951"/>
              <a:gd name="connsiteX68" fmla="*/ 1131683 w 2824680"/>
              <a:gd name="connsiteY68" fmla="*/ 1502875 h 5748951"/>
              <a:gd name="connsiteX69" fmla="*/ 1113576 w 2824680"/>
              <a:gd name="connsiteY69" fmla="*/ 1575303 h 5748951"/>
              <a:gd name="connsiteX70" fmla="*/ 1059255 w 2824680"/>
              <a:gd name="connsiteY70" fmla="*/ 1611517 h 5748951"/>
              <a:gd name="connsiteX71" fmla="*/ 1032095 w 2824680"/>
              <a:gd name="connsiteY71" fmla="*/ 1674891 h 5748951"/>
              <a:gd name="connsiteX72" fmla="*/ 1050202 w 2824680"/>
              <a:gd name="connsiteY72" fmla="*/ 1756372 h 5748951"/>
              <a:gd name="connsiteX73" fmla="*/ 1095469 w 2824680"/>
              <a:gd name="connsiteY73" fmla="*/ 1801640 h 5748951"/>
              <a:gd name="connsiteX74" fmla="*/ 1095469 w 2824680"/>
              <a:gd name="connsiteY74" fmla="*/ 1801640 h 5748951"/>
              <a:gd name="connsiteX75" fmla="*/ 1140736 w 2824680"/>
              <a:gd name="connsiteY75" fmla="*/ 1919335 h 5748951"/>
              <a:gd name="connsiteX76" fmla="*/ 1140736 w 2824680"/>
              <a:gd name="connsiteY76" fmla="*/ 1955549 h 5748951"/>
              <a:gd name="connsiteX77" fmla="*/ 1249378 w 2824680"/>
              <a:gd name="connsiteY77" fmla="*/ 1937442 h 5748951"/>
              <a:gd name="connsiteX78" fmla="*/ 1303699 w 2824680"/>
              <a:gd name="connsiteY78" fmla="*/ 1991763 h 5748951"/>
              <a:gd name="connsiteX79" fmla="*/ 1367073 w 2824680"/>
              <a:gd name="connsiteY79" fmla="*/ 2046083 h 5748951"/>
              <a:gd name="connsiteX80" fmla="*/ 1376126 w 2824680"/>
              <a:gd name="connsiteY80" fmla="*/ 2118511 h 5748951"/>
              <a:gd name="connsiteX81" fmla="*/ 1376126 w 2824680"/>
              <a:gd name="connsiteY81" fmla="*/ 2254313 h 5748951"/>
              <a:gd name="connsiteX82" fmla="*/ 1358019 w 2824680"/>
              <a:gd name="connsiteY82" fmla="*/ 2335794 h 5748951"/>
              <a:gd name="connsiteX83" fmla="*/ 1421394 w 2824680"/>
              <a:gd name="connsiteY83" fmla="*/ 2344848 h 5748951"/>
              <a:gd name="connsiteX84" fmla="*/ 1448554 w 2824680"/>
              <a:gd name="connsiteY84" fmla="*/ 2308634 h 5748951"/>
              <a:gd name="connsiteX85" fmla="*/ 1403287 w 2824680"/>
              <a:gd name="connsiteY85" fmla="*/ 2199992 h 5748951"/>
              <a:gd name="connsiteX86" fmla="*/ 1430447 w 2824680"/>
              <a:gd name="connsiteY86" fmla="*/ 2163778 h 5748951"/>
              <a:gd name="connsiteX87" fmla="*/ 1457608 w 2824680"/>
              <a:gd name="connsiteY87" fmla="*/ 2018923 h 5748951"/>
              <a:gd name="connsiteX88" fmla="*/ 1493821 w 2824680"/>
              <a:gd name="connsiteY88" fmla="*/ 1973656 h 5748951"/>
              <a:gd name="connsiteX89" fmla="*/ 1593410 w 2824680"/>
              <a:gd name="connsiteY89" fmla="*/ 1955549 h 5748951"/>
              <a:gd name="connsiteX90" fmla="*/ 1683944 w 2824680"/>
              <a:gd name="connsiteY90" fmla="*/ 1982709 h 5748951"/>
              <a:gd name="connsiteX91" fmla="*/ 1747318 w 2824680"/>
              <a:gd name="connsiteY91" fmla="*/ 2046083 h 5748951"/>
              <a:gd name="connsiteX92" fmla="*/ 1792586 w 2824680"/>
              <a:gd name="connsiteY92" fmla="*/ 2109458 h 5748951"/>
              <a:gd name="connsiteX93" fmla="*/ 1828800 w 2824680"/>
              <a:gd name="connsiteY93" fmla="*/ 2199992 h 5748951"/>
              <a:gd name="connsiteX94" fmla="*/ 1937441 w 2824680"/>
              <a:gd name="connsiteY94" fmla="*/ 2218099 h 5748951"/>
              <a:gd name="connsiteX95" fmla="*/ 2027976 w 2824680"/>
              <a:gd name="connsiteY95" fmla="*/ 2272420 h 5748951"/>
              <a:gd name="connsiteX96" fmla="*/ 2018922 w 2824680"/>
              <a:gd name="connsiteY96" fmla="*/ 2344848 h 5748951"/>
              <a:gd name="connsiteX97" fmla="*/ 2082297 w 2824680"/>
              <a:gd name="connsiteY97" fmla="*/ 2444436 h 5748951"/>
              <a:gd name="connsiteX98" fmla="*/ 2172831 w 2824680"/>
              <a:gd name="connsiteY98" fmla="*/ 2534970 h 5748951"/>
              <a:gd name="connsiteX99" fmla="*/ 2218099 w 2824680"/>
              <a:gd name="connsiteY99" fmla="*/ 2634559 h 5748951"/>
              <a:gd name="connsiteX100" fmla="*/ 2218099 w 2824680"/>
              <a:gd name="connsiteY100" fmla="*/ 2716040 h 5748951"/>
              <a:gd name="connsiteX101" fmla="*/ 2190938 w 2824680"/>
              <a:gd name="connsiteY101" fmla="*/ 2743200 h 5748951"/>
              <a:gd name="connsiteX102" fmla="*/ 2272419 w 2824680"/>
              <a:gd name="connsiteY102" fmla="*/ 2806574 h 5748951"/>
              <a:gd name="connsiteX103" fmla="*/ 2344847 w 2824680"/>
              <a:gd name="connsiteY103" fmla="*/ 2851842 h 5748951"/>
              <a:gd name="connsiteX104" fmla="*/ 2372008 w 2824680"/>
              <a:gd name="connsiteY104" fmla="*/ 2924269 h 5748951"/>
              <a:gd name="connsiteX105" fmla="*/ 2372008 w 2824680"/>
              <a:gd name="connsiteY105" fmla="*/ 2969537 h 5748951"/>
              <a:gd name="connsiteX106" fmla="*/ 2426328 w 2824680"/>
              <a:gd name="connsiteY106" fmla="*/ 3005751 h 5748951"/>
              <a:gd name="connsiteX107" fmla="*/ 2507810 w 2824680"/>
              <a:gd name="connsiteY107" fmla="*/ 3060071 h 5748951"/>
              <a:gd name="connsiteX108" fmla="*/ 2498756 w 2824680"/>
              <a:gd name="connsiteY108" fmla="*/ 3213980 h 5748951"/>
              <a:gd name="connsiteX109" fmla="*/ 2498756 w 2824680"/>
              <a:gd name="connsiteY109" fmla="*/ 3313568 h 5748951"/>
              <a:gd name="connsiteX110" fmla="*/ 2480649 w 2824680"/>
              <a:gd name="connsiteY110" fmla="*/ 3404103 h 5748951"/>
              <a:gd name="connsiteX111" fmla="*/ 2471596 w 2824680"/>
              <a:gd name="connsiteY111" fmla="*/ 3440317 h 5748951"/>
              <a:gd name="connsiteX112" fmla="*/ 2562130 w 2824680"/>
              <a:gd name="connsiteY112" fmla="*/ 3503691 h 5748951"/>
              <a:gd name="connsiteX113" fmla="*/ 2697932 w 2824680"/>
              <a:gd name="connsiteY113" fmla="*/ 3539905 h 5748951"/>
              <a:gd name="connsiteX114" fmla="*/ 2734146 w 2824680"/>
              <a:gd name="connsiteY114" fmla="*/ 3603279 h 5748951"/>
              <a:gd name="connsiteX115" fmla="*/ 2743200 w 2824680"/>
              <a:gd name="connsiteY115" fmla="*/ 3684761 h 5748951"/>
              <a:gd name="connsiteX116" fmla="*/ 2770360 w 2824680"/>
              <a:gd name="connsiteY116" fmla="*/ 4110273 h 5748951"/>
              <a:gd name="connsiteX117" fmla="*/ 2788467 w 2824680"/>
              <a:gd name="connsiteY117" fmla="*/ 4409038 h 5748951"/>
              <a:gd name="connsiteX118" fmla="*/ 2824680 w 2824680"/>
              <a:gd name="connsiteY118" fmla="*/ 4626321 h 5748951"/>
              <a:gd name="connsiteX119" fmla="*/ 2435381 w 2824680"/>
              <a:gd name="connsiteY119" fmla="*/ 5567881 h 5748951"/>
              <a:gd name="connsiteX120" fmla="*/ 2353900 w 2824680"/>
              <a:gd name="connsiteY120" fmla="*/ 5721791 h 5748951"/>
              <a:gd name="connsiteX121" fmla="*/ 869132 w 2824680"/>
              <a:gd name="connsiteY121" fmla="*/ 5748951 h 5748951"/>
              <a:gd name="connsiteX122" fmla="*/ 688063 w 2824680"/>
              <a:gd name="connsiteY122" fmla="*/ 5730844 h 5748951"/>
              <a:gd name="connsiteX0" fmla="*/ 688063 w 2824680"/>
              <a:gd name="connsiteY0" fmla="*/ 5730844 h 5748951"/>
              <a:gd name="connsiteX1" fmla="*/ 597528 w 2824680"/>
              <a:gd name="connsiteY1" fmla="*/ 5314384 h 5748951"/>
              <a:gd name="connsiteX2" fmla="*/ 488887 w 2824680"/>
              <a:gd name="connsiteY2" fmla="*/ 5178582 h 5748951"/>
              <a:gd name="connsiteX3" fmla="*/ 389299 w 2824680"/>
              <a:gd name="connsiteY3" fmla="*/ 4762123 h 5748951"/>
              <a:gd name="connsiteX4" fmla="*/ 371192 w 2824680"/>
              <a:gd name="connsiteY4" fmla="*/ 4336610 h 5748951"/>
              <a:gd name="connsiteX5" fmla="*/ 371192 w 2824680"/>
              <a:gd name="connsiteY5" fmla="*/ 4137434 h 5748951"/>
              <a:gd name="connsiteX6" fmla="*/ 298764 w 2824680"/>
              <a:gd name="connsiteY6" fmla="*/ 4083113 h 5748951"/>
              <a:gd name="connsiteX7" fmla="*/ 271604 w 2824680"/>
              <a:gd name="connsiteY7" fmla="*/ 3947311 h 5748951"/>
              <a:gd name="connsiteX8" fmla="*/ 190122 w 2824680"/>
              <a:gd name="connsiteY8" fmla="*/ 3965418 h 5748951"/>
              <a:gd name="connsiteX9" fmla="*/ 0 w 2824680"/>
              <a:gd name="connsiteY9" fmla="*/ 3902044 h 5748951"/>
              <a:gd name="connsiteX10" fmla="*/ 27160 w 2824680"/>
              <a:gd name="connsiteY10" fmla="*/ 27161 h 5748951"/>
              <a:gd name="connsiteX11" fmla="*/ 54320 w 2824680"/>
              <a:gd name="connsiteY11" fmla="*/ 0 h 5748951"/>
              <a:gd name="connsiteX12" fmla="*/ 108641 w 2824680"/>
              <a:gd name="connsiteY12" fmla="*/ 0 h 5748951"/>
              <a:gd name="connsiteX13" fmla="*/ 108641 w 2824680"/>
              <a:gd name="connsiteY13" fmla="*/ 0 h 5748951"/>
              <a:gd name="connsiteX14" fmla="*/ 190122 w 2824680"/>
              <a:gd name="connsiteY14" fmla="*/ 27161 h 5748951"/>
              <a:gd name="connsiteX15" fmla="*/ 244443 w 2824680"/>
              <a:gd name="connsiteY15" fmla="*/ 72428 h 5748951"/>
              <a:gd name="connsiteX16" fmla="*/ 298764 w 2824680"/>
              <a:gd name="connsiteY16" fmla="*/ 54321 h 5748951"/>
              <a:gd name="connsiteX17" fmla="*/ 334978 w 2824680"/>
              <a:gd name="connsiteY17" fmla="*/ 36214 h 5748951"/>
              <a:gd name="connsiteX18" fmla="*/ 389299 w 2824680"/>
              <a:gd name="connsiteY18" fmla="*/ 90535 h 5748951"/>
              <a:gd name="connsiteX19" fmla="*/ 452673 w 2824680"/>
              <a:gd name="connsiteY19" fmla="*/ 90535 h 5748951"/>
              <a:gd name="connsiteX20" fmla="*/ 506994 w 2824680"/>
              <a:gd name="connsiteY20" fmla="*/ 90535 h 5748951"/>
              <a:gd name="connsiteX21" fmla="*/ 534154 w 2824680"/>
              <a:gd name="connsiteY21" fmla="*/ 144856 h 5748951"/>
              <a:gd name="connsiteX22" fmla="*/ 552261 w 2824680"/>
              <a:gd name="connsiteY22" fmla="*/ 72428 h 5748951"/>
              <a:gd name="connsiteX23" fmla="*/ 588475 w 2824680"/>
              <a:gd name="connsiteY23" fmla="*/ 54321 h 5748951"/>
              <a:gd name="connsiteX24" fmla="*/ 651849 w 2824680"/>
              <a:gd name="connsiteY24" fmla="*/ 54321 h 5748951"/>
              <a:gd name="connsiteX25" fmla="*/ 669956 w 2824680"/>
              <a:gd name="connsiteY25" fmla="*/ 63374 h 5748951"/>
              <a:gd name="connsiteX26" fmla="*/ 715223 w 2824680"/>
              <a:gd name="connsiteY26" fmla="*/ 36214 h 5748951"/>
              <a:gd name="connsiteX27" fmla="*/ 769544 w 2824680"/>
              <a:gd name="connsiteY27" fmla="*/ 36214 h 5748951"/>
              <a:gd name="connsiteX28" fmla="*/ 796705 w 2824680"/>
              <a:gd name="connsiteY28" fmla="*/ 90535 h 5748951"/>
              <a:gd name="connsiteX29" fmla="*/ 905346 w 2824680"/>
              <a:gd name="connsiteY29" fmla="*/ 126749 h 5748951"/>
              <a:gd name="connsiteX30" fmla="*/ 932507 w 2824680"/>
              <a:gd name="connsiteY30" fmla="*/ 72428 h 5748951"/>
              <a:gd name="connsiteX31" fmla="*/ 950613 w 2824680"/>
              <a:gd name="connsiteY31" fmla="*/ 18107 h 5748951"/>
              <a:gd name="connsiteX32" fmla="*/ 995881 w 2824680"/>
              <a:gd name="connsiteY32" fmla="*/ 0 h 5748951"/>
              <a:gd name="connsiteX33" fmla="*/ 1041148 w 2824680"/>
              <a:gd name="connsiteY33" fmla="*/ 45267 h 5748951"/>
              <a:gd name="connsiteX34" fmla="*/ 1041148 w 2824680"/>
              <a:gd name="connsiteY34" fmla="*/ 90535 h 5748951"/>
              <a:gd name="connsiteX35" fmla="*/ 1104522 w 2824680"/>
              <a:gd name="connsiteY35" fmla="*/ 135802 h 5748951"/>
              <a:gd name="connsiteX36" fmla="*/ 1104522 w 2824680"/>
              <a:gd name="connsiteY36" fmla="*/ 135802 h 5748951"/>
              <a:gd name="connsiteX37" fmla="*/ 1167897 w 2824680"/>
              <a:gd name="connsiteY37" fmla="*/ 36214 h 5748951"/>
              <a:gd name="connsiteX38" fmla="*/ 1240324 w 2824680"/>
              <a:gd name="connsiteY38" fmla="*/ 27161 h 5748951"/>
              <a:gd name="connsiteX39" fmla="*/ 1249378 w 2824680"/>
              <a:gd name="connsiteY39" fmla="*/ 108642 h 5748951"/>
              <a:gd name="connsiteX40" fmla="*/ 1222217 w 2824680"/>
              <a:gd name="connsiteY40" fmla="*/ 208230 h 5748951"/>
              <a:gd name="connsiteX41" fmla="*/ 1204110 w 2824680"/>
              <a:gd name="connsiteY41" fmla="*/ 235390 h 5748951"/>
              <a:gd name="connsiteX42" fmla="*/ 1158843 w 2824680"/>
              <a:gd name="connsiteY42" fmla="*/ 353085 h 5748951"/>
              <a:gd name="connsiteX43" fmla="*/ 1204110 w 2824680"/>
              <a:gd name="connsiteY43" fmla="*/ 380246 h 5748951"/>
              <a:gd name="connsiteX44" fmla="*/ 1186004 w 2824680"/>
              <a:gd name="connsiteY44" fmla="*/ 470780 h 5748951"/>
              <a:gd name="connsiteX45" fmla="*/ 1176950 w 2824680"/>
              <a:gd name="connsiteY45" fmla="*/ 552262 h 5748951"/>
              <a:gd name="connsiteX46" fmla="*/ 1131683 w 2824680"/>
              <a:gd name="connsiteY46" fmla="*/ 606582 h 5748951"/>
              <a:gd name="connsiteX47" fmla="*/ 1059255 w 2824680"/>
              <a:gd name="connsiteY47" fmla="*/ 543208 h 5748951"/>
              <a:gd name="connsiteX48" fmla="*/ 1013988 w 2824680"/>
              <a:gd name="connsiteY48" fmla="*/ 479834 h 5748951"/>
              <a:gd name="connsiteX49" fmla="*/ 959667 w 2824680"/>
              <a:gd name="connsiteY49" fmla="*/ 479834 h 5748951"/>
              <a:gd name="connsiteX50" fmla="*/ 905346 w 2824680"/>
              <a:gd name="connsiteY50" fmla="*/ 525101 h 5748951"/>
              <a:gd name="connsiteX51" fmla="*/ 887239 w 2824680"/>
              <a:gd name="connsiteY51" fmla="*/ 579422 h 5748951"/>
              <a:gd name="connsiteX52" fmla="*/ 914400 w 2824680"/>
              <a:gd name="connsiteY52" fmla="*/ 660903 h 5748951"/>
              <a:gd name="connsiteX53" fmla="*/ 923453 w 2824680"/>
              <a:gd name="connsiteY53" fmla="*/ 697117 h 5748951"/>
              <a:gd name="connsiteX54" fmla="*/ 851025 w 2824680"/>
              <a:gd name="connsiteY54" fmla="*/ 742384 h 5748951"/>
              <a:gd name="connsiteX55" fmla="*/ 760491 w 2824680"/>
              <a:gd name="connsiteY55" fmla="*/ 796705 h 5748951"/>
              <a:gd name="connsiteX56" fmla="*/ 760491 w 2824680"/>
              <a:gd name="connsiteY56" fmla="*/ 796705 h 5748951"/>
              <a:gd name="connsiteX57" fmla="*/ 860079 w 2824680"/>
              <a:gd name="connsiteY57" fmla="*/ 860079 h 5748951"/>
              <a:gd name="connsiteX58" fmla="*/ 860079 w 2824680"/>
              <a:gd name="connsiteY58" fmla="*/ 860079 h 5748951"/>
              <a:gd name="connsiteX59" fmla="*/ 905346 w 2824680"/>
              <a:gd name="connsiteY59" fmla="*/ 986828 h 5748951"/>
              <a:gd name="connsiteX60" fmla="*/ 841972 w 2824680"/>
              <a:gd name="connsiteY60" fmla="*/ 1086416 h 5748951"/>
              <a:gd name="connsiteX61" fmla="*/ 841972 w 2824680"/>
              <a:gd name="connsiteY61" fmla="*/ 1167897 h 5748951"/>
              <a:gd name="connsiteX62" fmla="*/ 841972 w 2824680"/>
              <a:gd name="connsiteY62" fmla="*/ 1231271 h 5748951"/>
              <a:gd name="connsiteX63" fmla="*/ 914400 w 2824680"/>
              <a:gd name="connsiteY63" fmla="*/ 1285592 h 5748951"/>
              <a:gd name="connsiteX64" fmla="*/ 959667 w 2824680"/>
              <a:gd name="connsiteY64" fmla="*/ 1339913 h 5748951"/>
              <a:gd name="connsiteX65" fmla="*/ 1023041 w 2824680"/>
              <a:gd name="connsiteY65" fmla="*/ 1339913 h 5748951"/>
              <a:gd name="connsiteX66" fmla="*/ 1077362 w 2824680"/>
              <a:gd name="connsiteY66" fmla="*/ 1348967 h 5748951"/>
              <a:gd name="connsiteX67" fmla="*/ 1104522 w 2824680"/>
              <a:gd name="connsiteY67" fmla="*/ 1412341 h 5748951"/>
              <a:gd name="connsiteX68" fmla="*/ 1131683 w 2824680"/>
              <a:gd name="connsiteY68" fmla="*/ 1502875 h 5748951"/>
              <a:gd name="connsiteX69" fmla="*/ 1113576 w 2824680"/>
              <a:gd name="connsiteY69" fmla="*/ 1575303 h 5748951"/>
              <a:gd name="connsiteX70" fmla="*/ 1059255 w 2824680"/>
              <a:gd name="connsiteY70" fmla="*/ 1611517 h 5748951"/>
              <a:gd name="connsiteX71" fmla="*/ 1032095 w 2824680"/>
              <a:gd name="connsiteY71" fmla="*/ 1674891 h 5748951"/>
              <a:gd name="connsiteX72" fmla="*/ 1050202 w 2824680"/>
              <a:gd name="connsiteY72" fmla="*/ 1756372 h 5748951"/>
              <a:gd name="connsiteX73" fmla="*/ 1095469 w 2824680"/>
              <a:gd name="connsiteY73" fmla="*/ 1801640 h 5748951"/>
              <a:gd name="connsiteX74" fmla="*/ 1095469 w 2824680"/>
              <a:gd name="connsiteY74" fmla="*/ 1801640 h 5748951"/>
              <a:gd name="connsiteX75" fmla="*/ 1140736 w 2824680"/>
              <a:gd name="connsiteY75" fmla="*/ 1919335 h 5748951"/>
              <a:gd name="connsiteX76" fmla="*/ 1140736 w 2824680"/>
              <a:gd name="connsiteY76" fmla="*/ 1955549 h 5748951"/>
              <a:gd name="connsiteX77" fmla="*/ 1249378 w 2824680"/>
              <a:gd name="connsiteY77" fmla="*/ 1937442 h 5748951"/>
              <a:gd name="connsiteX78" fmla="*/ 1303699 w 2824680"/>
              <a:gd name="connsiteY78" fmla="*/ 1991763 h 5748951"/>
              <a:gd name="connsiteX79" fmla="*/ 1367073 w 2824680"/>
              <a:gd name="connsiteY79" fmla="*/ 2046083 h 5748951"/>
              <a:gd name="connsiteX80" fmla="*/ 1376126 w 2824680"/>
              <a:gd name="connsiteY80" fmla="*/ 2118511 h 5748951"/>
              <a:gd name="connsiteX81" fmla="*/ 1376126 w 2824680"/>
              <a:gd name="connsiteY81" fmla="*/ 2254313 h 5748951"/>
              <a:gd name="connsiteX82" fmla="*/ 1358019 w 2824680"/>
              <a:gd name="connsiteY82" fmla="*/ 2335794 h 5748951"/>
              <a:gd name="connsiteX83" fmla="*/ 1421394 w 2824680"/>
              <a:gd name="connsiteY83" fmla="*/ 2344848 h 5748951"/>
              <a:gd name="connsiteX84" fmla="*/ 1448554 w 2824680"/>
              <a:gd name="connsiteY84" fmla="*/ 2308634 h 5748951"/>
              <a:gd name="connsiteX85" fmla="*/ 1403287 w 2824680"/>
              <a:gd name="connsiteY85" fmla="*/ 2199992 h 5748951"/>
              <a:gd name="connsiteX86" fmla="*/ 1430447 w 2824680"/>
              <a:gd name="connsiteY86" fmla="*/ 2163778 h 5748951"/>
              <a:gd name="connsiteX87" fmla="*/ 1457608 w 2824680"/>
              <a:gd name="connsiteY87" fmla="*/ 2018923 h 5748951"/>
              <a:gd name="connsiteX88" fmla="*/ 1493821 w 2824680"/>
              <a:gd name="connsiteY88" fmla="*/ 1973656 h 5748951"/>
              <a:gd name="connsiteX89" fmla="*/ 1593410 w 2824680"/>
              <a:gd name="connsiteY89" fmla="*/ 1955549 h 5748951"/>
              <a:gd name="connsiteX90" fmla="*/ 1683944 w 2824680"/>
              <a:gd name="connsiteY90" fmla="*/ 1982709 h 5748951"/>
              <a:gd name="connsiteX91" fmla="*/ 1747318 w 2824680"/>
              <a:gd name="connsiteY91" fmla="*/ 2046083 h 5748951"/>
              <a:gd name="connsiteX92" fmla="*/ 1792586 w 2824680"/>
              <a:gd name="connsiteY92" fmla="*/ 2109458 h 5748951"/>
              <a:gd name="connsiteX93" fmla="*/ 1828800 w 2824680"/>
              <a:gd name="connsiteY93" fmla="*/ 2199992 h 5748951"/>
              <a:gd name="connsiteX94" fmla="*/ 1937441 w 2824680"/>
              <a:gd name="connsiteY94" fmla="*/ 2218099 h 5748951"/>
              <a:gd name="connsiteX95" fmla="*/ 2027976 w 2824680"/>
              <a:gd name="connsiteY95" fmla="*/ 2272420 h 5748951"/>
              <a:gd name="connsiteX96" fmla="*/ 2018922 w 2824680"/>
              <a:gd name="connsiteY96" fmla="*/ 2344848 h 5748951"/>
              <a:gd name="connsiteX97" fmla="*/ 2082297 w 2824680"/>
              <a:gd name="connsiteY97" fmla="*/ 2444436 h 5748951"/>
              <a:gd name="connsiteX98" fmla="*/ 2172831 w 2824680"/>
              <a:gd name="connsiteY98" fmla="*/ 2534970 h 5748951"/>
              <a:gd name="connsiteX99" fmla="*/ 2218099 w 2824680"/>
              <a:gd name="connsiteY99" fmla="*/ 2634559 h 5748951"/>
              <a:gd name="connsiteX100" fmla="*/ 2218099 w 2824680"/>
              <a:gd name="connsiteY100" fmla="*/ 2716040 h 5748951"/>
              <a:gd name="connsiteX101" fmla="*/ 2190938 w 2824680"/>
              <a:gd name="connsiteY101" fmla="*/ 2743200 h 5748951"/>
              <a:gd name="connsiteX102" fmla="*/ 2272419 w 2824680"/>
              <a:gd name="connsiteY102" fmla="*/ 2806574 h 5748951"/>
              <a:gd name="connsiteX103" fmla="*/ 2344847 w 2824680"/>
              <a:gd name="connsiteY103" fmla="*/ 2851842 h 5748951"/>
              <a:gd name="connsiteX104" fmla="*/ 2372008 w 2824680"/>
              <a:gd name="connsiteY104" fmla="*/ 2924269 h 5748951"/>
              <a:gd name="connsiteX105" fmla="*/ 2372008 w 2824680"/>
              <a:gd name="connsiteY105" fmla="*/ 2969537 h 5748951"/>
              <a:gd name="connsiteX106" fmla="*/ 2426328 w 2824680"/>
              <a:gd name="connsiteY106" fmla="*/ 3005751 h 5748951"/>
              <a:gd name="connsiteX107" fmla="*/ 2507810 w 2824680"/>
              <a:gd name="connsiteY107" fmla="*/ 3060071 h 5748951"/>
              <a:gd name="connsiteX108" fmla="*/ 2498756 w 2824680"/>
              <a:gd name="connsiteY108" fmla="*/ 3213980 h 5748951"/>
              <a:gd name="connsiteX109" fmla="*/ 2498756 w 2824680"/>
              <a:gd name="connsiteY109" fmla="*/ 3313568 h 5748951"/>
              <a:gd name="connsiteX110" fmla="*/ 2480649 w 2824680"/>
              <a:gd name="connsiteY110" fmla="*/ 3404103 h 5748951"/>
              <a:gd name="connsiteX111" fmla="*/ 2471596 w 2824680"/>
              <a:gd name="connsiteY111" fmla="*/ 3440317 h 5748951"/>
              <a:gd name="connsiteX112" fmla="*/ 2562130 w 2824680"/>
              <a:gd name="connsiteY112" fmla="*/ 3503691 h 5748951"/>
              <a:gd name="connsiteX113" fmla="*/ 2697932 w 2824680"/>
              <a:gd name="connsiteY113" fmla="*/ 3539905 h 5748951"/>
              <a:gd name="connsiteX114" fmla="*/ 2734146 w 2824680"/>
              <a:gd name="connsiteY114" fmla="*/ 3603279 h 5748951"/>
              <a:gd name="connsiteX115" fmla="*/ 2743200 w 2824680"/>
              <a:gd name="connsiteY115" fmla="*/ 3684761 h 5748951"/>
              <a:gd name="connsiteX116" fmla="*/ 2734146 w 2824680"/>
              <a:gd name="connsiteY116" fmla="*/ 3929204 h 5748951"/>
              <a:gd name="connsiteX117" fmla="*/ 2770360 w 2824680"/>
              <a:gd name="connsiteY117" fmla="*/ 4110273 h 5748951"/>
              <a:gd name="connsiteX118" fmla="*/ 2788467 w 2824680"/>
              <a:gd name="connsiteY118" fmla="*/ 4409038 h 5748951"/>
              <a:gd name="connsiteX119" fmla="*/ 2824680 w 2824680"/>
              <a:gd name="connsiteY119" fmla="*/ 4626321 h 5748951"/>
              <a:gd name="connsiteX120" fmla="*/ 2435381 w 2824680"/>
              <a:gd name="connsiteY120" fmla="*/ 5567881 h 5748951"/>
              <a:gd name="connsiteX121" fmla="*/ 2353900 w 2824680"/>
              <a:gd name="connsiteY121" fmla="*/ 5721791 h 5748951"/>
              <a:gd name="connsiteX122" fmla="*/ 869132 w 2824680"/>
              <a:gd name="connsiteY122" fmla="*/ 5748951 h 5748951"/>
              <a:gd name="connsiteX123" fmla="*/ 688063 w 2824680"/>
              <a:gd name="connsiteY123" fmla="*/ 5730844 h 5748951"/>
              <a:gd name="connsiteX0" fmla="*/ 688063 w 2824680"/>
              <a:gd name="connsiteY0" fmla="*/ 5730844 h 5748951"/>
              <a:gd name="connsiteX1" fmla="*/ 597528 w 2824680"/>
              <a:gd name="connsiteY1" fmla="*/ 5314384 h 5748951"/>
              <a:gd name="connsiteX2" fmla="*/ 488887 w 2824680"/>
              <a:gd name="connsiteY2" fmla="*/ 5178582 h 5748951"/>
              <a:gd name="connsiteX3" fmla="*/ 389299 w 2824680"/>
              <a:gd name="connsiteY3" fmla="*/ 4762123 h 5748951"/>
              <a:gd name="connsiteX4" fmla="*/ 371192 w 2824680"/>
              <a:gd name="connsiteY4" fmla="*/ 4336610 h 5748951"/>
              <a:gd name="connsiteX5" fmla="*/ 371192 w 2824680"/>
              <a:gd name="connsiteY5" fmla="*/ 4137434 h 5748951"/>
              <a:gd name="connsiteX6" fmla="*/ 298764 w 2824680"/>
              <a:gd name="connsiteY6" fmla="*/ 4083113 h 5748951"/>
              <a:gd name="connsiteX7" fmla="*/ 271604 w 2824680"/>
              <a:gd name="connsiteY7" fmla="*/ 3947311 h 5748951"/>
              <a:gd name="connsiteX8" fmla="*/ 190122 w 2824680"/>
              <a:gd name="connsiteY8" fmla="*/ 3965418 h 5748951"/>
              <a:gd name="connsiteX9" fmla="*/ 0 w 2824680"/>
              <a:gd name="connsiteY9" fmla="*/ 3902044 h 5748951"/>
              <a:gd name="connsiteX10" fmla="*/ 27160 w 2824680"/>
              <a:gd name="connsiteY10" fmla="*/ 27161 h 5748951"/>
              <a:gd name="connsiteX11" fmla="*/ 54320 w 2824680"/>
              <a:gd name="connsiteY11" fmla="*/ 0 h 5748951"/>
              <a:gd name="connsiteX12" fmla="*/ 108641 w 2824680"/>
              <a:gd name="connsiteY12" fmla="*/ 0 h 5748951"/>
              <a:gd name="connsiteX13" fmla="*/ 108641 w 2824680"/>
              <a:gd name="connsiteY13" fmla="*/ 0 h 5748951"/>
              <a:gd name="connsiteX14" fmla="*/ 190122 w 2824680"/>
              <a:gd name="connsiteY14" fmla="*/ 27161 h 5748951"/>
              <a:gd name="connsiteX15" fmla="*/ 244443 w 2824680"/>
              <a:gd name="connsiteY15" fmla="*/ 72428 h 5748951"/>
              <a:gd name="connsiteX16" fmla="*/ 298764 w 2824680"/>
              <a:gd name="connsiteY16" fmla="*/ 54321 h 5748951"/>
              <a:gd name="connsiteX17" fmla="*/ 334978 w 2824680"/>
              <a:gd name="connsiteY17" fmla="*/ 36214 h 5748951"/>
              <a:gd name="connsiteX18" fmla="*/ 389299 w 2824680"/>
              <a:gd name="connsiteY18" fmla="*/ 90535 h 5748951"/>
              <a:gd name="connsiteX19" fmla="*/ 452673 w 2824680"/>
              <a:gd name="connsiteY19" fmla="*/ 90535 h 5748951"/>
              <a:gd name="connsiteX20" fmla="*/ 506994 w 2824680"/>
              <a:gd name="connsiteY20" fmla="*/ 90535 h 5748951"/>
              <a:gd name="connsiteX21" fmla="*/ 534154 w 2824680"/>
              <a:gd name="connsiteY21" fmla="*/ 144856 h 5748951"/>
              <a:gd name="connsiteX22" fmla="*/ 552261 w 2824680"/>
              <a:gd name="connsiteY22" fmla="*/ 72428 h 5748951"/>
              <a:gd name="connsiteX23" fmla="*/ 588475 w 2824680"/>
              <a:gd name="connsiteY23" fmla="*/ 54321 h 5748951"/>
              <a:gd name="connsiteX24" fmla="*/ 651849 w 2824680"/>
              <a:gd name="connsiteY24" fmla="*/ 54321 h 5748951"/>
              <a:gd name="connsiteX25" fmla="*/ 669956 w 2824680"/>
              <a:gd name="connsiteY25" fmla="*/ 63374 h 5748951"/>
              <a:gd name="connsiteX26" fmla="*/ 715223 w 2824680"/>
              <a:gd name="connsiteY26" fmla="*/ 36214 h 5748951"/>
              <a:gd name="connsiteX27" fmla="*/ 769544 w 2824680"/>
              <a:gd name="connsiteY27" fmla="*/ 36214 h 5748951"/>
              <a:gd name="connsiteX28" fmla="*/ 796705 w 2824680"/>
              <a:gd name="connsiteY28" fmla="*/ 90535 h 5748951"/>
              <a:gd name="connsiteX29" fmla="*/ 905346 w 2824680"/>
              <a:gd name="connsiteY29" fmla="*/ 126749 h 5748951"/>
              <a:gd name="connsiteX30" fmla="*/ 932507 w 2824680"/>
              <a:gd name="connsiteY30" fmla="*/ 72428 h 5748951"/>
              <a:gd name="connsiteX31" fmla="*/ 950613 w 2824680"/>
              <a:gd name="connsiteY31" fmla="*/ 18107 h 5748951"/>
              <a:gd name="connsiteX32" fmla="*/ 995881 w 2824680"/>
              <a:gd name="connsiteY32" fmla="*/ 0 h 5748951"/>
              <a:gd name="connsiteX33" fmla="*/ 1041148 w 2824680"/>
              <a:gd name="connsiteY33" fmla="*/ 45267 h 5748951"/>
              <a:gd name="connsiteX34" fmla="*/ 1041148 w 2824680"/>
              <a:gd name="connsiteY34" fmla="*/ 90535 h 5748951"/>
              <a:gd name="connsiteX35" fmla="*/ 1104522 w 2824680"/>
              <a:gd name="connsiteY35" fmla="*/ 135802 h 5748951"/>
              <a:gd name="connsiteX36" fmla="*/ 1104522 w 2824680"/>
              <a:gd name="connsiteY36" fmla="*/ 135802 h 5748951"/>
              <a:gd name="connsiteX37" fmla="*/ 1167897 w 2824680"/>
              <a:gd name="connsiteY37" fmla="*/ 36214 h 5748951"/>
              <a:gd name="connsiteX38" fmla="*/ 1240324 w 2824680"/>
              <a:gd name="connsiteY38" fmla="*/ 27161 h 5748951"/>
              <a:gd name="connsiteX39" fmla="*/ 1249378 w 2824680"/>
              <a:gd name="connsiteY39" fmla="*/ 108642 h 5748951"/>
              <a:gd name="connsiteX40" fmla="*/ 1222217 w 2824680"/>
              <a:gd name="connsiteY40" fmla="*/ 208230 h 5748951"/>
              <a:gd name="connsiteX41" fmla="*/ 1204110 w 2824680"/>
              <a:gd name="connsiteY41" fmla="*/ 235390 h 5748951"/>
              <a:gd name="connsiteX42" fmla="*/ 1158843 w 2824680"/>
              <a:gd name="connsiteY42" fmla="*/ 353085 h 5748951"/>
              <a:gd name="connsiteX43" fmla="*/ 1204110 w 2824680"/>
              <a:gd name="connsiteY43" fmla="*/ 380246 h 5748951"/>
              <a:gd name="connsiteX44" fmla="*/ 1186004 w 2824680"/>
              <a:gd name="connsiteY44" fmla="*/ 470780 h 5748951"/>
              <a:gd name="connsiteX45" fmla="*/ 1176950 w 2824680"/>
              <a:gd name="connsiteY45" fmla="*/ 552262 h 5748951"/>
              <a:gd name="connsiteX46" fmla="*/ 1131683 w 2824680"/>
              <a:gd name="connsiteY46" fmla="*/ 606582 h 5748951"/>
              <a:gd name="connsiteX47" fmla="*/ 1059255 w 2824680"/>
              <a:gd name="connsiteY47" fmla="*/ 543208 h 5748951"/>
              <a:gd name="connsiteX48" fmla="*/ 1013988 w 2824680"/>
              <a:gd name="connsiteY48" fmla="*/ 479834 h 5748951"/>
              <a:gd name="connsiteX49" fmla="*/ 959667 w 2824680"/>
              <a:gd name="connsiteY49" fmla="*/ 479834 h 5748951"/>
              <a:gd name="connsiteX50" fmla="*/ 905346 w 2824680"/>
              <a:gd name="connsiteY50" fmla="*/ 525101 h 5748951"/>
              <a:gd name="connsiteX51" fmla="*/ 887239 w 2824680"/>
              <a:gd name="connsiteY51" fmla="*/ 579422 h 5748951"/>
              <a:gd name="connsiteX52" fmla="*/ 914400 w 2824680"/>
              <a:gd name="connsiteY52" fmla="*/ 660903 h 5748951"/>
              <a:gd name="connsiteX53" fmla="*/ 923453 w 2824680"/>
              <a:gd name="connsiteY53" fmla="*/ 697117 h 5748951"/>
              <a:gd name="connsiteX54" fmla="*/ 851025 w 2824680"/>
              <a:gd name="connsiteY54" fmla="*/ 742384 h 5748951"/>
              <a:gd name="connsiteX55" fmla="*/ 760491 w 2824680"/>
              <a:gd name="connsiteY55" fmla="*/ 796705 h 5748951"/>
              <a:gd name="connsiteX56" fmla="*/ 760491 w 2824680"/>
              <a:gd name="connsiteY56" fmla="*/ 796705 h 5748951"/>
              <a:gd name="connsiteX57" fmla="*/ 860079 w 2824680"/>
              <a:gd name="connsiteY57" fmla="*/ 860079 h 5748951"/>
              <a:gd name="connsiteX58" fmla="*/ 860079 w 2824680"/>
              <a:gd name="connsiteY58" fmla="*/ 860079 h 5748951"/>
              <a:gd name="connsiteX59" fmla="*/ 905346 w 2824680"/>
              <a:gd name="connsiteY59" fmla="*/ 986828 h 5748951"/>
              <a:gd name="connsiteX60" fmla="*/ 841972 w 2824680"/>
              <a:gd name="connsiteY60" fmla="*/ 1086416 h 5748951"/>
              <a:gd name="connsiteX61" fmla="*/ 841972 w 2824680"/>
              <a:gd name="connsiteY61" fmla="*/ 1167897 h 5748951"/>
              <a:gd name="connsiteX62" fmla="*/ 841972 w 2824680"/>
              <a:gd name="connsiteY62" fmla="*/ 1231271 h 5748951"/>
              <a:gd name="connsiteX63" fmla="*/ 914400 w 2824680"/>
              <a:gd name="connsiteY63" fmla="*/ 1285592 h 5748951"/>
              <a:gd name="connsiteX64" fmla="*/ 959667 w 2824680"/>
              <a:gd name="connsiteY64" fmla="*/ 1339913 h 5748951"/>
              <a:gd name="connsiteX65" fmla="*/ 1023041 w 2824680"/>
              <a:gd name="connsiteY65" fmla="*/ 1339913 h 5748951"/>
              <a:gd name="connsiteX66" fmla="*/ 1077362 w 2824680"/>
              <a:gd name="connsiteY66" fmla="*/ 1348967 h 5748951"/>
              <a:gd name="connsiteX67" fmla="*/ 1104522 w 2824680"/>
              <a:gd name="connsiteY67" fmla="*/ 1412341 h 5748951"/>
              <a:gd name="connsiteX68" fmla="*/ 1131683 w 2824680"/>
              <a:gd name="connsiteY68" fmla="*/ 1502875 h 5748951"/>
              <a:gd name="connsiteX69" fmla="*/ 1113576 w 2824680"/>
              <a:gd name="connsiteY69" fmla="*/ 1575303 h 5748951"/>
              <a:gd name="connsiteX70" fmla="*/ 1059255 w 2824680"/>
              <a:gd name="connsiteY70" fmla="*/ 1611517 h 5748951"/>
              <a:gd name="connsiteX71" fmla="*/ 1032095 w 2824680"/>
              <a:gd name="connsiteY71" fmla="*/ 1674891 h 5748951"/>
              <a:gd name="connsiteX72" fmla="*/ 1050202 w 2824680"/>
              <a:gd name="connsiteY72" fmla="*/ 1756372 h 5748951"/>
              <a:gd name="connsiteX73" fmla="*/ 1095469 w 2824680"/>
              <a:gd name="connsiteY73" fmla="*/ 1801640 h 5748951"/>
              <a:gd name="connsiteX74" fmla="*/ 1095469 w 2824680"/>
              <a:gd name="connsiteY74" fmla="*/ 1801640 h 5748951"/>
              <a:gd name="connsiteX75" fmla="*/ 1140736 w 2824680"/>
              <a:gd name="connsiteY75" fmla="*/ 1919335 h 5748951"/>
              <a:gd name="connsiteX76" fmla="*/ 1140736 w 2824680"/>
              <a:gd name="connsiteY76" fmla="*/ 1955549 h 5748951"/>
              <a:gd name="connsiteX77" fmla="*/ 1249378 w 2824680"/>
              <a:gd name="connsiteY77" fmla="*/ 1937442 h 5748951"/>
              <a:gd name="connsiteX78" fmla="*/ 1303699 w 2824680"/>
              <a:gd name="connsiteY78" fmla="*/ 1991763 h 5748951"/>
              <a:gd name="connsiteX79" fmla="*/ 1367073 w 2824680"/>
              <a:gd name="connsiteY79" fmla="*/ 2046083 h 5748951"/>
              <a:gd name="connsiteX80" fmla="*/ 1376126 w 2824680"/>
              <a:gd name="connsiteY80" fmla="*/ 2118511 h 5748951"/>
              <a:gd name="connsiteX81" fmla="*/ 1376126 w 2824680"/>
              <a:gd name="connsiteY81" fmla="*/ 2254313 h 5748951"/>
              <a:gd name="connsiteX82" fmla="*/ 1358019 w 2824680"/>
              <a:gd name="connsiteY82" fmla="*/ 2335794 h 5748951"/>
              <a:gd name="connsiteX83" fmla="*/ 1421394 w 2824680"/>
              <a:gd name="connsiteY83" fmla="*/ 2344848 h 5748951"/>
              <a:gd name="connsiteX84" fmla="*/ 1448554 w 2824680"/>
              <a:gd name="connsiteY84" fmla="*/ 2308634 h 5748951"/>
              <a:gd name="connsiteX85" fmla="*/ 1403287 w 2824680"/>
              <a:gd name="connsiteY85" fmla="*/ 2199992 h 5748951"/>
              <a:gd name="connsiteX86" fmla="*/ 1430447 w 2824680"/>
              <a:gd name="connsiteY86" fmla="*/ 2163778 h 5748951"/>
              <a:gd name="connsiteX87" fmla="*/ 1457608 w 2824680"/>
              <a:gd name="connsiteY87" fmla="*/ 2018923 h 5748951"/>
              <a:gd name="connsiteX88" fmla="*/ 1493821 w 2824680"/>
              <a:gd name="connsiteY88" fmla="*/ 1973656 h 5748951"/>
              <a:gd name="connsiteX89" fmla="*/ 1593410 w 2824680"/>
              <a:gd name="connsiteY89" fmla="*/ 1955549 h 5748951"/>
              <a:gd name="connsiteX90" fmla="*/ 1683944 w 2824680"/>
              <a:gd name="connsiteY90" fmla="*/ 1982709 h 5748951"/>
              <a:gd name="connsiteX91" fmla="*/ 1747318 w 2824680"/>
              <a:gd name="connsiteY91" fmla="*/ 2046083 h 5748951"/>
              <a:gd name="connsiteX92" fmla="*/ 1792586 w 2824680"/>
              <a:gd name="connsiteY92" fmla="*/ 2109458 h 5748951"/>
              <a:gd name="connsiteX93" fmla="*/ 1828800 w 2824680"/>
              <a:gd name="connsiteY93" fmla="*/ 2199992 h 5748951"/>
              <a:gd name="connsiteX94" fmla="*/ 1937441 w 2824680"/>
              <a:gd name="connsiteY94" fmla="*/ 2218099 h 5748951"/>
              <a:gd name="connsiteX95" fmla="*/ 2027976 w 2824680"/>
              <a:gd name="connsiteY95" fmla="*/ 2272420 h 5748951"/>
              <a:gd name="connsiteX96" fmla="*/ 2018922 w 2824680"/>
              <a:gd name="connsiteY96" fmla="*/ 2344848 h 5748951"/>
              <a:gd name="connsiteX97" fmla="*/ 2082297 w 2824680"/>
              <a:gd name="connsiteY97" fmla="*/ 2444436 h 5748951"/>
              <a:gd name="connsiteX98" fmla="*/ 2172831 w 2824680"/>
              <a:gd name="connsiteY98" fmla="*/ 2534970 h 5748951"/>
              <a:gd name="connsiteX99" fmla="*/ 2218099 w 2824680"/>
              <a:gd name="connsiteY99" fmla="*/ 2634559 h 5748951"/>
              <a:gd name="connsiteX100" fmla="*/ 2218099 w 2824680"/>
              <a:gd name="connsiteY100" fmla="*/ 2716040 h 5748951"/>
              <a:gd name="connsiteX101" fmla="*/ 2190938 w 2824680"/>
              <a:gd name="connsiteY101" fmla="*/ 2743200 h 5748951"/>
              <a:gd name="connsiteX102" fmla="*/ 2272419 w 2824680"/>
              <a:gd name="connsiteY102" fmla="*/ 2806574 h 5748951"/>
              <a:gd name="connsiteX103" fmla="*/ 2344847 w 2824680"/>
              <a:gd name="connsiteY103" fmla="*/ 2851842 h 5748951"/>
              <a:gd name="connsiteX104" fmla="*/ 2372008 w 2824680"/>
              <a:gd name="connsiteY104" fmla="*/ 2924269 h 5748951"/>
              <a:gd name="connsiteX105" fmla="*/ 2372008 w 2824680"/>
              <a:gd name="connsiteY105" fmla="*/ 2969537 h 5748951"/>
              <a:gd name="connsiteX106" fmla="*/ 2426328 w 2824680"/>
              <a:gd name="connsiteY106" fmla="*/ 3005751 h 5748951"/>
              <a:gd name="connsiteX107" fmla="*/ 2507810 w 2824680"/>
              <a:gd name="connsiteY107" fmla="*/ 3060071 h 5748951"/>
              <a:gd name="connsiteX108" fmla="*/ 2498756 w 2824680"/>
              <a:gd name="connsiteY108" fmla="*/ 3213980 h 5748951"/>
              <a:gd name="connsiteX109" fmla="*/ 2498756 w 2824680"/>
              <a:gd name="connsiteY109" fmla="*/ 3313568 h 5748951"/>
              <a:gd name="connsiteX110" fmla="*/ 2480649 w 2824680"/>
              <a:gd name="connsiteY110" fmla="*/ 3404103 h 5748951"/>
              <a:gd name="connsiteX111" fmla="*/ 2471596 w 2824680"/>
              <a:gd name="connsiteY111" fmla="*/ 3440317 h 5748951"/>
              <a:gd name="connsiteX112" fmla="*/ 2562130 w 2824680"/>
              <a:gd name="connsiteY112" fmla="*/ 3503691 h 5748951"/>
              <a:gd name="connsiteX113" fmla="*/ 2697932 w 2824680"/>
              <a:gd name="connsiteY113" fmla="*/ 3539905 h 5748951"/>
              <a:gd name="connsiteX114" fmla="*/ 2734146 w 2824680"/>
              <a:gd name="connsiteY114" fmla="*/ 3603279 h 5748951"/>
              <a:gd name="connsiteX115" fmla="*/ 2743200 w 2824680"/>
              <a:gd name="connsiteY115" fmla="*/ 3684761 h 5748951"/>
              <a:gd name="connsiteX116" fmla="*/ 2734146 w 2824680"/>
              <a:gd name="connsiteY116" fmla="*/ 3929204 h 5748951"/>
              <a:gd name="connsiteX117" fmla="*/ 2770360 w 2824680"/>
              <a:gd name="connsiteY117" fmla="*/ 4110273 h 5748951"/>
              <a:gd name="connsiteX118" fmla="*/ 2788467 w 2824680"/>
              <a:gd name="connsiteY118" fmla="*/ 4409038 h 5748951"/>
              <a:gd name="connsiteX119" fmla="*/ 2824680 w 2824680"/>
              <a:gd name="connsiteY119" fmla="*/ 4626321 h 5748951"/>
              <a:gd name="connsiteX120" fmla="*/ 2688879 w 2824680"/>
              <a:gd name="connsiteY120" fmla="*/ 4925085 h 5748951"/>
              <a:gd name="connsiteX121" fmla="*/ 2435381 w 2824680"/>
              <a:gd name="connsiteY121" fmla="*/ 5567881 h 5748951"/>
              <a:gd name="connsiteX122" fmla="*/ 2353900 w 2824680"/>
              <a:gd name="connsiteY122" fmla="*/ 5721791 h 5748951"/>
              <a:gd name="connsiteX123" fmla="*/ 869132 w 2824680"/>
              <a:gd name="connsiteY123" fmla="*/ 5748951 h 5748951"/>
              <a:gd name="connsiteX124" fmla="*/ 688063 w 2824680"/>
              <a:gd name="connsiteY124" fmla="*/ 5730844 h 5748951"/>
              <a:gd name="connsiteX0" fmla="*/ 688063 w 2824680"/>
              <a:gd name="connsiteY0" fmla="*/ 5730844 h 5748951"/>
              <a:gd name="connsiteX1" fmla="*/ 597528 w 2824680"/>
              <a:gd name="connsiteY1" fmla="*/ 5314384 h 5748951"/>
              <a:gd name="connsiteX2" fmla="*/ 488887 w 2824680"/>
              <a:gd name="connsiteY2" fmla="*/ 5178582 h 5748951"/>
              <a:gd name="connsiteX3" fmla="*/ 389299 w 2824680"/>
              <a:gd name="connsiteY3" fmla="*/ 4762123 h 5748951"/>
              <a:gd name="connsiteX4" fmla="*/ 371192 w 2824680"/>
              <a:gd name="connsiteY4" fmla="*/ 4336610 h 5748951"/>
              <a:gd name="connsiteX5" fmla="*/ 371192 w 2824680"/>
              <a:gd name="connsiteY5" fmla="*/ 4137434 h 5748951"/>
              <a:gd name="connsiteX6" fmla="*/ 298764 w 2824680"/>
              <a:gd name="connsiteY6" fmla="*/ 4083113 h 5748951"/>
              <a:gd name="connsiteX7" fmla="*/ 271604 w 2824680"/>
              <a:gd name="connsiteY7" fmla="*/ 3947311 h 5748951"/>
              <a:gd name="connsiteX8" fmla="*/ 190122 w 2824680"/>
              <a:gd name="connsiteY8" fmla="*/ 3965418 h 5748951"/>
              <a:gd name="connsiteX9" fmla="*/ 0 w 2824680"/>
              <a:gd name="connsiteY9" fmla="*/ 3902044 h 5748951"/>
              <a:gd name="connsiteX10" fmla="*/ 27160 w 2824680"/>
              <a:gd name="connsiteY10" fmla="*/ 27161 h 5748951"/>
              <a:gd name="connsiteX11" fmla="*/ 54320 w 2824680"/>
              <a:gd name="connsiteY11" fmla="*/ 0 h 5748951"/>
              <a:gd name="connsiteX12" fmla="*/ 108641 w 2824680"/>
              <a:gd name="connsiteY12" fmla="*/ 0 h 5748951"/>
              <a:gd name="connsiteX13" fmla="*/ 108641 w 2824680"/>
              <a:gd name="connsiteY13" fmla="*/ 0 h 5748951"/>
              <a:gd name="connsiteX14" fmla="*/ 190122 w 2824680"/>
              <a:gd name="connsiteY14" fmla="*/ 27161 h 5748951"/>
              <a:gd name="connsiteX15" fmla="*/ 244443 w 2824680"/>
              <a:gd name="connsiteY15" fmla="*/ 72428 h 5748951"/>
              <a:gd name="connsiteX16" fmla="*/ 298764 w 2824680"/>
              <a:gd name="connsiteY16" fmla="*/ 54321 h 5748951"/>
              <a:gd name="connsiteX17" fmla="*/ 334978 w 2824680"/>
              <a:gd name="connsiteY17" fmla="*/ 36214 h 5748951"/>
              <a:gd name="connsiteX18" fmla="*/ 389299 w 2824680"/>
              <a:gd name="connsiteY18" fmla="*/ 90535 h 5748951"/>
              <a:gd name="connsiteX19" fmla="*/ 452673 w 2824680"/>
              <a:gd name="connsiteY19" fmla="*/ 90535 h 5748951"/>
              <a:gd name="connsiteX20" fmla="*/ 506994 w 2824680"/>
              <a:gd name="connsiteY20" fmla="*/ 90535 h 5748951"/>
              <a:gd name="connsiteX21" fmla="*/ 534154 w 2824680"/>
              <a:gd name="connsiteY21" fmla="*/ 144856 h 5748951"/>
              <a:gd name="connsiteX22" fmla="*/ 552261 w 2824680"/>
              <a:gd name="connsiteY22" fmla="*/ 72428 h 5748951"/>
              <a:gd name="connsiteX23" fmla="*/ 588475 w 2824680"/>
              <a:gd name="connsiteY23" fmla="*/ 54321 h 5748951"/>
              <a:gd name="connsiteX24" fmla="*/ 651849 w 2824680"/>
              <a:gd name="connsiteY24" fmla="*/ 54321 h 5748951"/>
              <a:gd name="connsiteX25" fmla="*/ 669956 w 2824680"/>
              <a:gd name="connsiteY25" fmla="*/ 63374 h 5748951"/>
              <a:gd name="connsiteX26" fmla="*/ 715223 w 2824680"/>
              <a:gd name="connsiteY26" fmla="*/ 36214 h 5748951"/>
              <a:gd name="connsiteX27" fmla="*/ 769544 w 2824680"/>
              <a:gd name="connsiteY27" fmla="*/ 36214 h 5748951"/>
              <a:gd name="connsiteX28" fmla="*/ 796705 w 2824680"/>
              <a:gd name="connsiteY28" fmla="*/ 90535 h 5748951"/>
              <a:gd name="connsiteX29" fmla="*/ 905346 w 2824680"/>
              <a:gd name="connsiteY29" fmla="*/ 126749 h 5748951"/>
              <a:gd name="connsiteX30" fmla="*/ 932507 w 2824680"/>
              <a:gd name="connsiteY30" fmla="*/ 72428 h 5748951"/>
              <a:gd name="connsiteX31" fmla="*/ 950613 w 2824680"/>
              <a:gd name="connsiteY31" fmla="*/ 18107 h 5748951"/>
              <a:gd name="connsiteX32" fmla="*/ 995881 w 2824680"/>
              <a:gd name="connsiteY32" fmla="*/ 0 h 5748951"/>
              <a:gd name="connsiteX33" fmla="*/ 1041148 w 2824680"/>
              <a:gd name="connsiteY33" fmla="*/ 45267 h 5748951"/>
              <a:gd name="connsiteX34" fmla="*/ 1041148 w 2824680"/>
              <a:gd name="connsiteY34" fmla="*/ 90535 h 5748951"/>
              <a:gd name="connsiteX35" fmla="*/ 1104522 w 2824680"/>
              <a:gd name="connsiteY35" fmla="*/ 135802 h 5748951"/>
              <a:gd name="connsiteX36" fmla="*/ 1104522 w 2824680"/>
              <a:gd name="connsiteY36" fmla="*/ 135802 h 5748951"/>
              <a:gd name="connsiteX37" fmla="*/ 1167897 w 2824680"/>
              <a:gd name="connsiteY37" fmla="*/ 36214 h 5748951"/>
              <a:gd name="connsiteX38" fmla="*/ 1240324 w 2824680"/>
              <a:gd name="connsiteY38" fmla="*/ 27161 h 5748951"/>
              <a:gd name="connsiteX39" fmla="*/ 1249378 w 2824680"/>
              <a:gd name="connsiteY39" fmla="*/ 108642 h 5748951"/>
              <a:gd name="connsiteX40" fmla="*/ 1222217 w 2824680"/>
              <a:gd name="connsiteY40" fmla="*/ 208230 h 5748951"/>
              <a:gd name="connsiteX41" fmla="*/ 1204110 w 2824680"/>
              <a:gd name="connsiteY41" fmla="*/ 235390 h 5748951"/>
              <a:gd name="connsiteX42" fmla="*/ 1158843 w 2824680"/>
              <a:gd name="connsiteY42" fmla="*/ 353085 h 5748951"/>
              <a:gd name="connsiteX43" fmla="*/ 1204110 w 2824680"/>
              <a:gd name="connsiteY43" fmla="*/ 380246 h 5748951"/>
              <a:gd name="connsiteX44" fmla="*/ 1186004 w 2824680"/>
              <a:gd name="connsiteY44" fmla="*/ 470780 h 5748951"/>
              <a:gd name="connsiteX45" fmla="*/ 1176950 w 2824680"/>
              <a:gd name="connsiteY45" fmla="*/ 552262 h 5748951"/>
              <a:gd name="connsiteX46" fmla="*/ 1131683 w 2824680"/>
              <a:gd name="connsiteY46" fmla="*/ 606582 h 5748951"/>
              <a:gd name="connsiteX47" fmla="*/ 1059255 w 2824680"/>
              <a:gd name="connsiteY47" fmla="*/ 543208 h 5748951"/>
              <a:gd name="connsiteX48" fmla="*/ 1013988 w 2824680"/>
              <a:gd name="connsiteY48" fmla="*/ 479834 h 5748951"/>
              <a:gd name="connsiteX49" fmla="*/ 959667 w 2824680"/>
              <a:gd name="connsiteY49" fmla="*/ 479834 h 5748951"/>
              <a:gd name="connsiteX50" fmla="*/ 905346 w 2824680"/>
              <a:gd name="connsiteY50" fmla="*/ 525101 h 5748951"/>
              <a:gd name="connsiteX51" fmla="*/ 887239 w 2824680"/>
              <a:gd name="connsiteY51" fmla="*/ 579422 h 5748951"/>
              <a:gd name="connsiteX52" fmla="*/ 914400 w 2824680"/>
              <a:gd name="connsiteY52" fmla="*/ 660903 h 5748951"/>
              <a:gd name="connsiteX53" fmla="*/ 923453 w 2824680"/>
              <a:gd name="connsiteY53" fmla="*/ 697117 h 5748951"/>
              <a:gd name="connsiteX54" fmla="*/ 851025 w 2824680"/>
              <a:gd name="connsiteY54" fmla="*/ 742384 h 5748951"/>
              <a:gd name="connsiteX55" fmla="*/ 760491 w 2824680"/>
              <a:gd name="connsiteY55" fmla="*/ 796705 h 5748951"/>
              <a:gd name="connsiteX56" fmla="*/ 760491 w 2824680"/>
              <a:gd name="connsiteY56" fmla="*/ 796705 h 5748951"/>
              <a:gd name="connsiteX57" fmla="*/ 860079 w 2824680"/>
              <a:gd name="connsiteY57" fmla="*/ 860079 h 5748951"/>
              <a:gd name="connsiteX58" fmla="*/ 860079 w 2824680"/>
              <a:gd name="connsiteY58" fmla="*/ 860079 h 5748951"/>
              <a:gd name="connsiteX59" fmla="*/ 905346 w 2824680"/>
              <a:gd name="connsiteY59" fmla="*/ 986828 h 5748951"/>
              <a:gd name="connsiteX60" fmla="*/ 841972 w 2824680"/>
              <a:gd name="connsiteY60" fmla="*/ 1086416 h 5748951"/>
              <a:gd name="connsiteX61" fmla="*/ 841972 w 2824680"/>
              <a:gd name="connsiteY61" fmla="*/ 1167897 h 5748951"/>
              <a:gd name="connsiteX62" fmla="*/ 841972 w 2824680"/>
              <a:gd name="connsiteY62" fmla="*/ 1231271 h 5748951"/>
              <a:gd name="connsiteX63" fmla="*/ 914400 w 2824680"/>
              <a:gd name="connsiteY63" fmla="*/ 1285592 h 5748951"/>
              <a:gd name="connsiteX64" fmla="*/ 959667 w 2824680"/>
              <a:gd name="connsiteY64" fmla="*/ 1339913 h 5748951"/>
              <a:gd name="connsiteX65" fmla="*/ 1023041 w 2824680"/>
              <a:gd name="connsiteY65" fmla="*/ 1339913 h 5748951"/>
              <a:gd name="connsiteX66" fmla="*/ 1077362 w 2824680"/>
              <a:gd name="connsiteY66" fmla="*/ 1348967 h 5748951"/>
              <a:gd name="connsiteX67" fmla="*/ 1104522 w 2824680"/>
              <a:gd name="connsiteY67" fmla="*/ 1412341 h 5748951"/>
              <a:gd name="connsiteX68" fmla="*/ 1131683 w 2824680"/>
              <a:gd name="connsiteY68" fmla="*/ 1502875 h 5748951"/>
              <a:gd name="connsiteX69" fmla="*/ 1113576 w 2824680"/>
              <a:gd name="connsiteY69" fmla="*/ 1575303 h 5748951"/>
              <a:gd name="connsiteX70" fmla="*/ 1059255 w 2824680"/>
              <a:gd name="connsiteY70" fmla="*/ 1611517 h 5748951"/>
              <a:gd name="connsiteX71" fmla="*/ 1032095 w 2824680"/>
              <a:gd name="connsiteY71" fmla="*/ 1674891 h 5748951"/>
              <a:gd name="connsiteX72" fmla="*/ 1050202 w 2824680"/>
              <a:gd name="connsiteY72" fmla="*/ 1756372 h 5748951"/>
              <a:gd name="connsiteX73" fmla="*/ 1095469 w 2824680"/>
              <a:gd name="connsiteY73" fmla="*/ 1801640 h 5748951"/>
              <a:gd name="connsiteX74" fmla="*/ 1095469 w 2824680"/>
              <a:gd name="connsiteY74" fmla="*/ 1801640 h 5748951"/>
              <a:gd name="connsiteX75" fmla="*/ 1140736 w 2824680"/>
              <a:gd name="connsiteY75" fmla="*/ 1919335 h 5748951"/>
              <a:gd name="connsiteX76" fmla="*/ 1140736 w 2824680"/>
              <a:gd name="connsiteY76" fmla="*/ 1955549 h 5748951"/>
              <a:gd name="connsiteX77" fmla="*/ 1249378 w 2824680"/>
              <a:gd name="connsiteY77" fmla="*/ 1937442 h 5748951"/>
              <a:gd name="connsiteX78" fmla="*/ 1303699 w 2824680"/>
              <a:gd name="connsiteY78" fmla="*/ 1991763 h 5748951"/>
              <a:gd name="connsiteX79" fmla="*/ 1367073 w 2824680"/>
              <a:gd name="connsiteY79" fmla="*/ 2046083 h 5748951"/>
              <a:gd name="connsiteX80" fmla="*/ 1376126 w 2824680"/>
              <a:gd name="connsiteY80" fmla="*/ 2118511 h 5748951"/>
              <a:gd name="connsiteX81" fmla="*/ 1376126 w 2824680"/>
              <a:gd name="connsiteY81" fmla="*/ 2254313 h 5748951"/>
              <a:gd name="connsiteX82" fmla="*/ 1358019 w 2824680"/>
              <a:gd name="connsiteY82" fmla="*/ 2335794 h 5748951"/>
              <a:gd name="connsiteX83" fmla="*/ 1421394 w 2824680"/>
              <a:gd name="connsiteY83" fmla="*/ 2344848 h 5748951"/>
              <a:gd name="connsiteX84" fmla="*/ 1448554 w 2824680"/>
              <a:gd name="connsiteY84" fmla="*/ 2308634 h 5748951"/>
              <a:gd name="connsiteX85" fmla="*/ 1403287 w 2824680"/>
              <a:gd name="connsiteY85" fmla="*/ 2199992 h 5748951"/>
              <a:gd name="connsiteX86" fmla="*/ 1430447 w 2824680"/>
              <a:gd name="connsiteY86" fmla="*/ 2163778 h 5748951"/>
              <a:gd name="connsiteX87" fmla="*/ 1457608 w 2824680"/>
              <a:gd name="connsiteY87" fmla="*/ 2018923 h 5748951"/>
              <a:gd name="connsiteX88" fmla="*/ 1493821 w 2824680"/>
              <a:gd name="connsiteY88" fmla="*/ 1973656 h 5748951"/>
              <a:gd name="connsiteX89" fmla="*/ 1593410 w 2824680"/>
              <a:gd name="connsiteY89" fmla="*/ 1955549 h 5748951"/>
              <a:gd name="connsiteX90" fmla="*/ 1683944 w 2824680"/>
              <a:gd name="connsiteY90" fmla="*/ 1982709 h 5748951"/>
              <a:gd name="connsiteX91" fmla="*/ 1747318 w 2824680"/>
              <a:gd name="connsiteY91" fmla="*/ 2046083 h 5748951"/>
              <a:gd name="connsiteX92" fmla="*/ 1792586 w 2824680"/>
              <a:gd name="connsiteY92" fmla="*/ 2109458 h 5748951"/>
              <a:gd name="connsiteX93" fmla="*/ 1828800 w 2824680"/>
              <a:gd name="connsiteY93" fmla="*/ 2199992 h 5748951"/>
              <a:gd name="connsiteX94" fmla="*/ 1937441 w 2824680"/>
              <a:gd name="connsiteY94" fmla="*/ 2218099 h 5748951"/>
              <a:gd name="connsiteX95" fmla="*/ 2027976 w 2824680"/>
              <a:gd name="connsiteY95" fmla="*/ 2272420 h 5748951"/>
              <a:gd name="connsiteX96" fmla="*/ 2018922 w 2824680"/>
              <a:gd name="connsiteY96" fmla="*/ 2344848 h 5748951"/>
              <a:gd name="connsiteX97" fmla="*/ 2082297 w 2824680"/>
              <a:gd name="connsiteY97" fmla="*/ 2444436 h 5748951"/>
              <a:gd name="connsiteX98" fmla="*/ 2172831 w 2824680"/>
              <a:gd name="connsiteY98" fmla="*/ 2534970 h 5748951"/>
              <a:gd name="connsiteX99" fmla="*/ 2218099 w 2824680"/>
              <a:gd name="connsiteY99" fmla="*/ 2634559 h 5748951"/>
              <a:gd name="connsiteX100" fmla="*/ 2218099 w 2824680"/>
              <a:gd name="connsiteY100" fmla="*/ 2716040 h 5748951"/>
              <a:gd name="connsiteX101" fmla="*/ 2190938 w 2824680"/>
              <a:gd name="connsiteY101" fmla="*/ 2743200 h 5748951"/>
              <a:gd name="connsiteX102" fmla="*/ 2272419 w 2824680"/>
              <a:gd name="connsiteY102" fmla="*/ 2806574 h 5748951"/>
              <a:gd name="connsiteX103" fmla="*/ 2344847 w 2824680"/>
              <a:gd name="connsiteY103" fmla="*/ 2851842 h 5748951"/>
              <a:gd name="connsiteX104" fmla="*/ 2372008 w 2824680"/>
              <a:gd name="connsiteY104" fmla="*/ 2924269 h 5748951"/>
              <a:gd name="connsiteX105" fmla="*/ 2372008 w 2824680"/>
              <a:gd name="connsiteY105" fmla="*/ 2969537 h 5748951"/>
              <a:gd name="connsiteX106" fmla="*/ 2426328 w 2824680"/>
              <a:gd name="connsiteY106" fmla="*/ 3005751 h 5748951"/>
              <a:gd name="connsiteX107" fmla="*/ 2507810 w 2824680"/>
              <a:gd name="connsiteY107" fmla="*/ 3060071 h 5748951"/>
              <a:gd name="connsiteX108" fmla="*/ 2498756 w 2824680"/>
              <a:gd name="connsiteY108" fmla="*/ 3213980 h 5748951"/>
              <a:gd name="connsiteX109" fmla="*/ 2498756 w 2824680"/>
              <a:gd name="connsiteY109" fmla="*/ 3313568 h 5748951"/>
              <a:gd name="connsiteX110" fmla="*/ 2480649 w 2824680"/>
              <a:gd name="connsiteY110" fmla="*/ 3404103 h 5748951"/>
              <a:gd name="connsiteX111" fmla="*/ 2471596 w 2824680"/>
              <a:gd name="connsiteY111" fmla="*/ 3440317 h 5748951"/>
              <a:gd name="connsiteX112" fmla="*/ 2562130 w 2824680"/>
              <a:gd name="connsiteY112" fmla="*/ 3503691 h 5748951"/>
              <a:gd name="connsiteX113" fmla="*/ 2697932 w 2824680"/>
              <a:gd name="connsiteY113" fmla="*/ 3539905 h 5748951"/>
              <a:gd name="connsiteX114" fmla="*/ 2734146 w 2824680"/>
              <a:gd name="connsiteY114" fmla="*/ 3603279 h 5748951"/>
              <a:gd name="connsiteX115" fmla="*/ 2743200 w 2824680"/>
              <a:gd name="connsiteY115" fmla="*/ 3684761 h 5748951"/>
              <a:gd name="connsiteX116" fmla="*/ 2734146 w 2824680"/>
              <a:gd name="connsiteY116" fmla="*/ 3929204 h 5748951"/>
              <a:gd name="connsiteX117" fmla="*/ 2770360 w 2824680"/>
              <a:gd name="connsiteY117" fmla="*/ 4110273 h 5748951"/>
              <a:gd name="connsiteX118" fmla="*/ 2788467 w 2824680"/>
              <a:gd name="connsiteY118" fmla="*/ 4409038 h 5748951"/>
              <a:gd name="connsiteX119" fmla="*/ 2824680 w 2824680"/>
              <a:gd name="connsiteY119" fmla="*/ 4626321 h 5748951"/>
              <a:gd name="connsiteX120" fmla="*/ 2688879 w 2824680"/>
              <a:gd name="connsiteY120" fmla="*/ 4925085 h 5748951"/>
              <a:gd name="connsiteX121" fmla="*/ 2534970 w 2824680"/>
              <a:gd name="connsiteY121" fmla="*/ 5305331 h 5748951"/>
              <a:gd name="connsiteX122" fmla="*/ 2435381 w 2824680"/>
              <a:gd name="connsiteY122" fmla="*/ 5567881 h 5748951"/>
              <a:gd name="connsiteX123" fmla="*/ 2353900 w 2824680"/>
              <a:gd name="connsiteY123" fmla="*/ 5721791 h 5748951"/>
              <a:gd name="connsiteX124" fmla="*/ 869132 w 2824680"/>
              <a:gd name="connsiteY124" fmla="*/ 5748951 h 5748951"/>
              <a:gd name="connsiteX125" fmla="*/ 688063 w 2824680"/>
              <a:gd name="connsiteY125" fmla="*/ 5730844 h 5748951"/>
              <a:gd name="connsiteX0" fmla="*/ 688063 w 2824680"/>
              <a:gd name="connsiteY0" fmla="*/ 5730844 h 5748951"/>
              <a:gd name="connsiteX1" fmla="*/ 597528 w 2824680"/>
              <a:gd name="connsiteY1" fmla="*/ 5314384 h 5748951"/>
              <a:gd name="connsiteX2" fmla="*/ 488887 w 2824680"/>
              <a:gd name="connsiteY2" fmla="*/ 5178582 h 5748951"/>
              <a:gd name="connsiteX3" fmla="*/ 389299 w 2824680"/>
              <a:gd name="connsiteY3" fmla="*/ 4762123 h 5748951"/>
              <a:gd name="connsiteX4" fmla="*/ 371192 w 2824680"/>
              <a:gd name="connsiteY4" fmla="*/ 4336610 h 5748951"/>
              <a:gd name="connsiteX5" fmla="*/ 371192 w 2824680"/>
              <a:gd name="connsiteY5" fmla="*/ 4137434 h 5748951"/>
              <a:gd name="connsiteX6" fmla="*/ 298764 w 2824680"/>
              <a:gd name="connsiteY6" fmla="*/ 4083113 h 5748951"/>
              <a:gd name="connsiteX7" fmla="*/ 271604 w 2824680"/>
              <a:gd name="connsiteY7" fmla="*/ 3947311 h 5748951"/>
              <a:gd name="connsiteX8" fmla="*/ 190122 w 2824680"/>
              <a:gd name="connsiteY8" fmla="*/ 3965418 h 5748951"/>
              <a:gd name="connsiteX9" fmla="*/ 0 w 2824680"/>
              <a:gd name="connsiteY9" fmla="*/ 3902044 h 5748951"/>
              <a:gd name="connsiteX10" fmla="*/ 27160 w 2824680"/>
              <a:gd name="connsiteY10" fmla="*/ 27161 h 5748951"/>
              <a:gd name="connsiteX11" fmla="*/ 54320 w 2824680"/>
              <a:gd name="connsiteY11" fmla="*/ 0 h 5748951"/>
              <a:gd name="connsiteX12" fmla="*/ 108641 w 2824680"/>
              <a:gd name="connsiteY12" fmla="*/ 0 h 5748951"/>
              <a:gd name="connsiteX13" fmla="*/ 108641 w 2824680"/>
              <a:gd name="connsiteY13" fmla="*/ 0 h 5748951"/>
              <a:gd name="connsiteX14" fmla="*/ 190122 w 2824680"/>
              <a:gd name="connsiteY14" fmla="*/ 27161 h 5748951"/>
              <a:gd name="connsiteX15" fmla="*/ 244443 w 2824680"/>
              <a:gd name="connsiteY15" fmla="*/ 72428 h 5748951"/>
              <a:gd name="connsiteX16" fmla="*/ 298764 w 2824680"/>
              <a:gd name="connsiteY16" fmla="*/ 54321 h 5748951"/>
              <a:gd name="connsiteX17" fmla="*/ 334978 w 2824680"/>
              <a:gd name="connsiteY17" fmla="*/ 36214 h 5748951"/>
              <a:gd name="connsiteX18" fmla="*/ 389299 w 2824680"/>
              <a:gd name="connsiteY18" fmla="*/ 90535 h 5748951"/>
              <a:gd name="connsiteX19" fmla="*/ 452673 w 2824680"/>
              <a:gd name="connsiteY19" fmla="*/ 90535 h 5748951"/>
              <a:gd name="connsiteX20" fmla="*/ 506994 w 2824680"/>
              <a:gd name="connsiteY20" fmla="*/ 90535 h 5748951"/>
              <a:gd name="connsiteX21" fmla="*/ 534154 w 2824680"/>
              <a:gd name="connsiteY21" fmla="*/ 144856 h 5748951"/>
              <a:gd name="connsiteX22" fmla="*/ 552261 w 2824680"/>
              <a:gd name="connsiteY22" fmla="*/ 72428 h 5748951"/>
              <a:gd name="connsiteX23" fmla="*/ 588475 w 2824680"/>
              <a:gd name="connsiteY23" fmla="*/ 54321 h 5748951"/>
              <a:gd name="connsiteX24" fmla="*/ 651849 w 2824680"/>
              <a:gd name="connsiteY24" fmla="*/ 54321 h 5748951"/>
              <a:gd name="connsiteX25" fmla="*/ 669956 w 2824680"/>
              <a:gd name="connsiteY25" fmla="*/ 63374 h 5748951"/>
              <a:gd name="connsiteX26" fmla="*/ 715223 w 2824680"/>
              <a:gd name="connsiteY26" fmla="*/ 36214 h 5748951"/>
              <a:gd name="connsiteX27" fmla="*/ 769544 w 2824680"/>
              <a:gd name="connsiteY27" fmla="*/ 36214 h 5748951"/>
              <a:gd name="connsiteX28" fmla="*/ 796705 w 2824680"/>
              <a:gd name="connsiteY28" fmla="*/ 90535 h 5748951"/>
              <a:gd name="connsiteX29" fmla="*/ 905346 w 2824680"/>
              <a:gd name="connsiteY29" fmla="*/ 126749 h 5748951"/>
              <a:gd name="connsiteX30" fmla="*/ 932507 w 2824680"/>
              <a:gd name="connsiteY30" fmla="*/ 72428 h 5748951"/>
              <a:gd name="connsiteX31" fmla="*/ 950613 w 2824680"/>
              <a:gd name="connsiteY31" fmla="*/ 18107 h 5748951"/>
              <a:gd name="connsiteX32" fmla="*/ 995881 w 2824680"/>
              <a:gd name="connsiteY32" fmla="*/ 0 h 5748951"/>
              <a:gd name="connsiteX33" fmla="*/ 1041148 w 2824680"/>
              <a:gd name="connsiteY33" fmla="*/ 45267 h 5748951"/>
              <a:gd name="connsiteX34" fmla="*/ 1041148 w 2824680"/>
              <a:gd name="connsiteY34" fmla="*/ 90535 h 5748951"/>
              <a:gd name="connsiteX35" fmla="*/ 1104522 w 2824680"/>
              <a:gd name="connsiteY35" fmla="*/ 135802 h 5748951"/>
              <a:gd name="connsiteX36" fmla="*/ 1104522 w 2824680"/>
              <a:gd name="connsiteY36" fmla="*/ 135802 h 5748951"/>
              <a:gd name="connsiteX37" fmla="*/ 1167897 w 2824680"/>
              <a:gd name="connsiteY37" fmla="*/ 36214 h 5748951"/>
              <a:gd name="connsiteX38" fmla="*/ 1240324 w 2824680"/>
              <a:gd name="connsiteY38" fmla="*/ 27161 h 5748951"/>
              <a:gd name="connsiteX39" fmla="*/ 1249378 w 2824680"/>
              <a:gd name="connsiteY39" fmla="*/ 108642 h 5748951"/>
              <a:gd name="connsiteX40" fmla="*/ 1222217 w 2824680"/>
              <a:gd name="connsiteY40" fmla="*/ 208230 h 5748951"/>
              <a:gd name="connsiteX41" fmla="*/ 1204110 w 2824680"/>
              <a:gd name="connsiteY41" fmla="*/ 235390 h 5748951"/>
              <a:gd name="connsiteX42" fmla="*/ 1158843 w 2824680"/>
              <a:gd name="connsiteY42" fmla="*/ 353085 h 5748951"/>
              <a:gd name="connsiteX43" fmla="*/ 1204110 w 2824680"/>
              <a:gd name="connsiteY43" fmla="*/ 380246 h 5748951"/>
              <a:gd name="connsiteX44" fmla="*/ 1186004 w 2824680"/>
              <a:gd name="connsiteY44" fmla="*/ 470780 h 5748951"/>
              <a:gd name="connsiteX45" fmla="*/ 1176950 w 2824680"/>
              <a:gd name="connsiteY45" fmla="*/ 552262 h 5748951"/>
              <a:gd name="connsiteX46" fmla="*/ 1131683 w 2824680"/>
              <a:gd name="connsiteY46" fmla="*/ 606582 h 5748951"/>
              <a:gd name="connsiteX47" fmla="*/ 1059255 w 2824680"/>
              <a:gd name="connsiteY47" fmla="*/ 543208 h 5748951"/>
              <a:gd name="connsiteX48" fmla="*/ 1013988 w 2824680"/>
              <a:gd name="connsiteY48" fmla="*/ 479834 h 5748951"/>
              <a:gd name="connsiteX49" fmla="*/ 959667 w 2824680"/>
              <a:gd name="connsiteY49" fmla="*/ 479834 h 5748951"/>
              <a:gd name="connsiteX50" fmla="*/ 905346 w 2824680"/>
              <a:gd name="connsiteY50" fmla="*/ 525101 h 5748951"/>
              <a:gd name="connsiteX51" fmla="*/ 887239 w 2824680"/>
              <a:gd name="connsiteY51" fmla="*/ 579422 h 5748951"/>
              <a:gd name="connsiteX52" fmla="*/ 914400 w 2824680"/>
              <a:gd name="connsiteY52" fmla="*/ 660903 h 5748951"/>
              <a:gd name="connsiteX53" fmla="*/ 923453 w 2824680"/>
              <a:gd name="connsiteY53" fmla="*/ 697117 h 5748951"/>
              <a:gd name="connsiteX54" fmla="*/ 851025 w 2824680"/>
              <a:gd name="connsiteY54" fmla="*/ 742384 h 5748951"/>
              <a:gd name="connsiteX55" fmla="*/ 760491 w 2824680"/>
              <a:gd name="connsiteY55" fmla="*/ 796705 h 5748951"/>
              <a:gd name="connsiteX56" fmla="*/ 760491 w 2824680"/>
              <a:gd name="connsiteY56" fmla="*/ 796705 h 5748951"/>
              <a:gd name="connsiteX57" fmla="*/ 860079 w 2824680"/>
              <a:gd name="connsiteY57" fmla="*/ 860079 h 5748951"/>
              <a:gd name="connsiteX58" fmla="*/ 860079 w 2824680"/>
              <a:gd name="connsiteY58" fmla="*/ 860079 h 5748951"/>
              <a:gd name="connsiteX59" fmla="*/ 905346 w 2824680"/>
              <a:gd name="connsiteY59" fmla="*/ 986828 h 5748951"/>
              <a:gd name="connsiteX60" fmla="*/ 841972 w 2824680"/>
              <a:gd name="connsiteY60" fmla="*/ 1086416 h 5748951"/>
              <a:gd name="connsiteX61" fmla="*/ 841972 w 2824680"/>
              <a:gd name="connsiteY61" fmla="*/ 1167897 h 5748951"/>
              <a:gd name="connsiteX62" fmla="*/ 841972 w 2824680"/>
              <a:gd name="connsiteY62" fmla="*/ 1231271 h 5748951"/>
              <a:gd name="connsiteX63" fmla="*/ 914400 w 2824680"/>
              <a:gd name="connsiteY63" fmla="*/ 1285592 h 5748951"/>
              <a:gd name="connsiteX64" fmla="*/ 959667 w 2824680"/>
              <a:gd name="connsiteY64" fmla="*/ 1339913 h 5748951"/>
              <a:gd name="connsiteX65" fmla="*/ 1023041 w 2824680"/>
              <a:gd name="connsiteY65" fmla="*/ 1339913 h 5748951"/>
              <a:gd name="connsiteX66" fmla="*/ 1077362 w 2824680"/>
              <a:gd name="connsiteY66" fmla="*/ 1348967 h 5748951"/>
              <a:gd name="connsiteX67" fmla="*/ 1104522 w 2824680"/>
              <a:gd name="connsiteY67" fmla="*/ 1412341 h 5748951"/>
              <a:gd name="connsiteX68" fmla="*/ 1131683 w 2824680"/>
              <a:gd name="connsiteY68" fmla="*/ 1502875 h 5748951"/>
              <a:gd name="connsiteX69" fmla="*/ 1113576 w 2824680"/>
              <a:gd name="connsiteY69" fmla="*/ 1575303 h 5748951"/>
              <a:gd name="connsiteX70" fmla="*/ 1059255 w 2824680"/>
              <a:gd name="connsiteY70" fmla="*/ 1611517 h 5748951"/>
              <a:gd name="connsiteX71" fmla="*/ 1032095 w 2824680"/>
              <a:gd name="connsiteY71" fmla="*/ 1674891 h 5748951"/>
              <a:gd name="connsiteX72" fmla="*/ 1050202 w 2824680"/>
              <a:gd name="connsiteY72" fmla="*/ 1756372 h 5748951"/>
              <a:gd name="connsiteX73" fmla="*/ 1095469 w 2824680"/>
              <a:gd name="connsiteY73" fmla="*/ 1801640 h 5748951"/>
              <a:gd name="connsiteX74" fmla="*/ 1095469 w 2824680"/>
              <a:gd name="connsiteY74" fmla="*/ 1801640 h 5748951"/>
              <a:gd name="connsiteX75" fmla="*/ 1140736 w 2824680"/>
              <a:gd name="connsiteY75" fmla="*/ 1919335 h 5748951"/>
              <a:gd name="connsiteX76" fmla="*/ 1140736 w 2824680"/>
              <a:gd name="connsiteY76" fmla="*/ 1955549 h 5748951"/>
              <a:gd name="connsiteX77" fmla="*/ 1249378 w 2824680"/>
              <a:gd name="connsiteY77" fmla="*/ 1937442 h 5748951"/>
              <a:gd name="connsiteX78" fmla="*/ 1303699 w 2824680"/>
              <a:gd name="connsiteY78" fmla="*/ 1991763 h 5748951"/>
              <a:gd name="connsiteX79" fmla="*/ 1367073 w 2824680"/>
              <a:gd name="connsiteY79" fmla="*/ 2046083 h 5748951"/>
              <a:gd name="connsiteX80" fmla="*/ 1376126 w 2824680"/>
              <a:gd name="connsiteY80" fmla="*/ 2118511 h 5748951"/>
              <a:gd name="connsiteX81" fmla="*/ 1376126 w 2824680"/>
              <a:gd name="connsiteY81" fmla="*/ 2254313 h 5748951"/>
              <a:gd name="connsiteX82" fmla="*/ 1358019 w 2824680"/>
              <a:gd name="connsiteY82" fmla="*/ 2335794 h 5748951"/>
              <a:gd name="connsiteX83" fmla="*/ 1421394 w 2824680"/>
              <a:gd name="connsiteY83" fmla="*/ 2344848 h 5748951"/>
              <a:gd name="connsiteX84" fmla="*/ 1448554 w 2824680"/>
              <a:gd name="connsiteY84" fmla="*/ 2308634 h 5748951"/>
              <a:gd name="connsiteX85" fmla="*/ 1403287 w 2824680"/>
              <a:gd name="connsiteY85" fmla="*/ 2199992 h 5748951"/>
              <a:gd name="connsiteX86" fmla="*/ 1430447 w 2824680"/>
              <a:gd name="connsiteY86" fmla="*/ 2163778 h 5748951"/>
              <a:gd name="connsiteX87" fmla="*/ 1457608 w 2824680"/>
              <a:gd name="connsiteY87" fmla="*/ 2018923 h 5748951"/>
              <a:gd name="connsiteX88" fmla="*/ 1493821 w 2824680"/>
              <a:gd name="connsiteY88" fmla="*/ 1973656 h 5748951"/>
              <a:gd name="connsiteX89" fmla="*/ 1593410 w 2824680"/>
              <a:gd name="connsiteY89" fmla="*/ 1955549 h 5748951"/>
              <a:gd name="connsiteX90" fmla="*/ 1683944 w 2824680"/>
              <a:gd name="connsiteY90" fmla="*/ 1982709 h 5748951"/>
              <a:gd name="connsiteX91" fmla="*/ 1747318 w 2824680"/>
              <a:gd name="connsiteY91" fmla="*/ 2046083 h 5748951"/>
              <a:gd name="connsiteX92" fmla="*/ 1792586 w 2824680"/>
              <a:gd name="connsiteY92" fmla="*/ 2109458 h 5748951"/>
              <a:gd name="connsiteX93" fmla="*/ 1828800 w 2824680"/>
              <a:gd name="connsiteY93" fmla="*/ 2199992 h 5748951"/>
              <a:gd name="connsiteX94" fmla="*/ 1937441 w 2824680"/>
              <a:gd name="connsiteY94" fmla="*/ 2218099 h 5748951"/>
              <a:gd name="connsiteX95" fmla="*/ 2027976 w 2824680"/>
              <a:gd name="connsiteY95" fmla="*/ 2272420 h 5748951"/>
              <a:gd name="connsiteX96" fmla="*/ 2018922 w 2824680"/>
              <a:gd name="connsiteY96" fmla="*/ 2344848 h 5748951"/>
              <a:gd name="connsiteX97" fmla="*/ 2082297 w 2824680"/>
              <a:gd name="connsiteY97" fmla="*/ 2444436 h 5748951"/>
              <a:gd name="connsiteX98" fmla="*/ 2172831 w 2824680"/>
              <a:gd name="connsiteY98" fmla="*/ 2534970 h 5748951"/>
              <a:gd name="connsiteX99" fmla="*/ 2218099 w 2824680"/>
              <a:gd name="connsiteY99" fmla="*/ 2634559 h 5748951"/>
              <a:gd name="connsiteX100" fmla="*/ 2218099 w 2824680"/>
              <a:gd name="connsiteY100" fmla="*/ 2716040 h 5748951"/>
              <a:gd name="connsiteX101" fmla="*/ 2190938 w 2824680"/>
              <a:gd name="connsiteY101" fmla="*/ 2743200 h 5748951"/>
              <a:gd name="connsiteX102" fmla="*/ 2272419 w 2824680"/>
              <a:gd name="connsiteY102" fmla="*/ 2806574 h 5748951"/>
              <a:gd name="connsiteX103" fmla="*/ 2344847 w 2824680"/>
              <a:gd name="connsiteY103" fmla="*/ 2851842 h 5748951"/>
              <a:gd name="connsiteX104" fmla="*/ 2372008 w 2824680"/>
              <a:gd name="connsiteY104" fmla="*/ 2924269 h 5748951"/>
              <a:gd name="connsiteX105" fmla="*/ 2372008 w 2824680"/>
              <a:gd name="connsiteY105" fmla="*/ 2969537 h 5748951"/>
              <a:gd name="connsiteX106" fmla="*/ 2426328 w 2824680"/>
              <a:gd name="connsiteY106" fmla="*/ 3005751 h 5748951"/>
              <a:gd name="connsiteX107" fmla="*/ 2507810 w 2824680"/>
              <a:gd name="connsiteY107" fmla="*/ 3060071 h 5748951"/>
              <a:gd name="connsiteX108" fmla="*/ 2498756 w 2824680"/>
              <a:gd name="connsiteY108" fmla="*/ 3213980 h 5748951"/>
              <a:gd name="connsiteX109" fmla="*/ 2498756 w 2824680"/>
              <a:gd name="connsiteY109" fmla="*/ 3313568 h 5748951"/>
              <a:gd name="connsiteX110" fmla="*/ 2480649 w 2824680"/>
              <a:gd name="connsiteY110" fmla="*/ 3404103 h 5748951"/>
              <a:gd name="connsiteX111" fmla="*/ 2471596 w 2824680"/>
              <a:gd name="connsiteY111" fmla="*/ 3440317 h 5748951"/>
              <a:gd name="connsiteX112" fmla="*/ 2562130 w 2824680"/>
              <a:gd name="connsiteY112" fmla="*/ 3503691 h 5748951"/>
              <a:gd name="connsiteX113" fmla="*/ 2697932 w 2824680"/>
              <a:gd name="connsiteY113" fmla="*/ 3539905 h 5748951"/>
              <a:gd name="connsiteX114" fmla="*/ 2734146 w 2824680"/>
              <a:gd name="connsiteY114" fmla="*/ 3603279 h 5748951"/>
              <a:gd name="connsiteX115" fmla="*/ 2743200 w 2824680"/>
              <a:gd name="connsiteY115" fmla="*/ 3684761 h 5748951"/>
              <a:gd name="connsiteX116" fmla="*/ 2734146 w 2824680"/>
              <a:gd name="connsiteY116" fmla="*/ 3929204 h 5748951"/>
              <a:gd name="connsiteX117" fmla="*/ 2770360 w 2824680"/>
              <a:gd name="connsiteY117" fmla="*/ 4110273 h 5748951"/>
              <a:gd name="connsiteX118" fmla="*/ 2788467 w 2824680"/>
              <a:gd name="connsiteY118" fmla="*/ 4409038 h 5748951"/>
              <a:gd name="connsiteX119" fmla="*/ 2824680 w 2824680"/>
              <a:gd name="connsiteY119" fmla="*/ 4626321 h 5748951"/>
              <a:gd name="connsiteX120" fmla="*/ 2688879 w 2824680"/>
              <a:gd name="connsiteY120" fmla="*/ 4925085 h 5748951"/>
              <a:gd name="connsiteX121" fmla="*/ 2607398 w 2824680"/>
              <a:gd name="connsiteY121" fmla="*/ 5051834 h 5748951"/>
              <a:gd name="connsiteX122" fmla="*/ 2534970 w 2824680"/>
              <a:gd name="connsiteY122" fmla="*/ 5305331 h 5748951"/>
              <a:gd name="connsiteX123" fmla="*/ 2435381 w 2824680"/>
              <a:gd name="connsiteY123" fmla="*/ 5567881 h 5748951"/>
              <a:gd name="connsiteX124" fmla="*/ 2353900 w 2824680"/>
              <a:gd name="connsiteY124" fmla="*/ 5721791 h 5748951"/>
              <a:gd name="connsiteX125" fmla="*/ 869132 w 2824680"/>
              <a:gd name="connsiteY125" fmla="*/ 5748951 h 5748951"/>
              <a:gd name="connsiteX126" fmla="*/ 688063 w 2824680"/>
              <a:gd name="connsiteY126" fmla="*/ 5730844 h 5748951"/>
              <a:gd name="connsiteX0" fmla="*/ 688063 w 2824680"/>
              <a:gd name="connsiteY0" fmla="*/ 5730844 h 5748951"/>
              <a:gd name="connsiteX1" fmla="*/ 597528 w 2824680"/>
              <a:gd name="connsiteY1" fmla="*/ 5314384 h 5748951"/>
              <a:gd name="connsiteX2" fmla="*/ 488887 w 2824680"/>
              <a:gd name="connsiteY2" fmla="*/ 5178582 h 5748951"/>
              <a:gd name="connsiteX3" fmla="*/ 389299 w 2824680"/>
              <a:gd name="connsiteY3" fmla="*/ 4762123 h 5748951"/>
              <a:gd name="connsiteX4" fmla="*/ 371192 w 2824680"/>
              <a:gd name="connsiteY4" fmla="*/ 4336610 h 5748951"/>
              <a:gd name="connsiteX5" fmla="*/ 371192 w 2824680"/>
              <a:gd name="connsiteY5" fmla="*/ 4137434 h 5748951"/>
              <a:gd name="connsiteX6" fmla="*/ 298764 w 2824680"/>
              <a:gd name="connsiteY6" fmla="*/ 4083113 h 5748951"/>
              <a:gd name="connsiteX7" fmla="*/ 271604 w 2824680"/>
              <a:gd name="connsiteY7" fmla="*/ 3947311 h 5748951"/>
              <a:gd name="connsiteX8" fmla="*/ 190122 w 2824680"/>
              <a:gd name="connsiteY8" fmla="*/ 3965418 h 5748951"/>
              <a:gd name="connsiteX9" fmla="*/ 0 w 2824680"/>
              <a:gd name="connsiteY9" fmla="*/ 3902044 h 5748951"/>
              <a:gd name="connsiteX10" fmla="*/ 27160 w 2824680"/>
              <a:gd name="connsiteY10" fmla="*/ 27161 h 5748951"/>
              <a:gd name="connsiteX11" fmla="*/ 54320 w 2824680"/>
              <a:gd name="connsiteY11" fmla="*/ 0 h 5748951"/>
              <a:gd name="connsiteX12" fmla="*/ 108641 w 2824680"/>
              <a:gd name="connsiteY12" fmla="*/ 0 h 5748951"/>
              <a:gd name="connsiteX13" fmla="*/ 108641 w 2824680"/>
              <a:gd name="connsiteY13" fmla="*/ 0 h 5748951"/>
              <a:gd name="connsiteX14" fmla="*/ 190122 w 2824680"/>
              <a:gd name="connsiteY14" fmla="*/ 27161 h 5748951"/>
              <a:gd name="connsiteX15" fmla="*/ 244443 w 2824680"/>
              <a:gd name="connsiteY15" fmla="*/ 72428 h 5748951"/>
              <a:gd name="connsiteX16" fmla="*/ 298764 w 2824680"/>
              <a:gd name="connsiteY16" fmla="*/ 54321 h 5748951"/>
              <a:gd name="connsiteX17" fmla="*/ 334978 w 2824680"/>
              <a:gd name="connsiteY17" fmla="*/ 36214 h 5748951"/>
              <a:gd name="connsiteX18" fmla="*/ 389299 w 2824680"/>
              <a:gd name="connsiteY18" fmla="*/ 90535 h 5748951"/>
              <a:gd name="connsiteX19" fmla="*/ 452673 w 2824680"/>
              <a:gd name="connsiteY19" fmla="*/ 90535 h 5748951"/>
              <a:gd name="connsiteX20" fmla="*/ 506994 w 2824680"/>
              <a:gd name="connsiteY20" fmla="*/ 90535 h 5748951"/>
              <a:gd name="connsiteX21" fmla="*/ 534154 w 2824680"/>
              <a:gd name="connsiteY21" fmla="*/ 144856 h 5748951"/>
              <a:gd name="connsiteX22" fmla="*/ 552261 w 2824680"/>
              <a:gd name="connsiteY22" fmla="*/ 72428 h 5748951"/>
              <a:gd name="connsiteX23" fmla="*/ 588475 w 2824680"/>
              <a:gd name="connsiteY23" fmla="*/ 54321 h 5748951"/>
              <a:gd name="connsiteX24" fmla="*/ 651849 w 2824680"/>
              <a:gd name="connsiteY24" fmla="*/ 54321 h 5748951"/>
              <a:gd name="connsiteX25" fmla="*/ 669956 w 2824680"/>
              <a:gd name="connsiteY25" fmla="*/ 63374 h 5748951"/>
              <a:gd name="connsiteX26" fmla="*/ 715223 w 2824680"/>
              <a:gd name="connsiteY26" fmla="*/ 36214 h 5748951"/>
              <a:gd name="connsiteX27" fmla="*/ 769544 w 2824680"/>
              <a:gd name="connsiteY27" fmla="*/ 36214 h 5748951"/>
              <a:gd name="connsiteX28" fmla="*/ 796705 w 2824680"/>
              <a:gd name="connsiteY28" fmla="*/ 90535 h 5748951"/>
              <a:gd name="connsiteX29" fmla="*/ 905346 w 2824680"/>
              <a:gd name="connsiteY29" fmla="*/ 126749 h 5748951"/>
              <a:gd name="connsiteX30" fmla="*/ 932507 w 2824680"/>
              <a:gd name="connsiteY30" fmla="*/ 72428 h 5748951"/>
              <a:gd name="connsiteX31" fmla="*/ 950613 w 2824680"/>
              <a:gd name="connsiteY31" fmla="*/ 18107 h 5748951"/>
              <a:gd name="connsiteX32" fmla="*/ 995881 w 2824680"/>
              <a:gd name="connsiteY32" fmla="*/ 0 h 5748951"/>
              <a:gd name="connsiteX33" fmla="*/ 1041148 w 2824680"/>
              <a:gd name="connsiteY33" fmla="*/ 45267 h 5748951"/>
              <a:gd name="connsiteX34" fmla="*/ 1041148 w 2824680"/>
              <a:gd name="connsiteY34" fmla="*/ 90535 h 5748951"/>
              <a:gd name="connsiteX35" fmla="*/ 1104522 w 2824680"/>
              <a:gd name="connsiteY35" fmla="*/ 135802 h 5748951"/>
              <a:gd name="connsiteX36" fmla="*/ 1104522 w 2824680"/>
              <a:gd name="connsiteY36" fmla="*/ 135802 h 5748951"/>
              <a:gd name="connsiteX37" fmla="*/ 1167897 w 2824680"/>
              <a:gd name="connsiteY37" fmla="*/ 36214 h 5748951"/>
              <a:gd name="connsiteX38" fmla="*/ 1240324 w 2824680"/>
              <a:gd name="connsiteY38" fmla="*/ 27161 h 5748951"/>
              <a:gd name="connsiteX39" fmla="*/ 1249378 w 2824680"/>
              <a:gd name="connsiteY39" fmla="*/ 108642 h 5748951"/>
              <a:gd name="connsiteX40" fmla="*/ 1222217 w 2824680"/>
              <a:gd name="connsiteY40" fmla="*/ 208230 h 5748951"/>
              <a:gd name="connsiteX41" fmla="*/ 1204110 w 2824680"/>
              <a:gd name="connsiteY41" fmla="*/ 235390 h 5748951"/>
              <a:gd name="connsiteX42" fmla="*/ 1158843 w 2824680"/>
              <a:gd name="connsiteY42" fmla="*/ 353085 h 5748951"/>
              <a:gd name="connsiteX43" fmla="*/ 1204110 w 2824680"/>
              <a:gd name="connsiteY43" fmla="*/ 380246 h 5748951"/>
              <a:gd name="connsiteX44" fmla="*/ 1186004 w 2824680"/>
              <a:gd name="connsiteY44" fmla="*/ 470780 h 5748951"/>
              <a:gd name="connsiteX45" fmla="*/ 1176950 w 2824680"/>
              <a:gd name="connsiteY45" fmla="*/ 552262 h 5748951"/>
              <a:gd name="connsiteX46" fmla="*/ 1131683 w 2824680"/>
              <a:gd name="connsiteY46" fmla="*/ 606582 h 5748951"/>
              <a:gd name="connsiteX47" fmla="*/ 1059255 w 2824680"/>
              <a:gd name="connsiteY47" fmla="*/ 543208 h 5748951"/>
              <a:gd name="connsiteX48" fmla="*/ 1013988 w 2824680"/>
              <a:gd name="connsiteY48" fmla="*/ 479834 h 5748951"/>
              <a:gd name="connsiteX49" fmla="*/ 959667 w 2824680"/>
              <a:gd name="connsiteY49" fmla="*/ 479834 h 5748951"/>
              <a:gd name="connsiteX50" fmla="*/ 905346 w 2824680"/>
              <a:gd name="connsiteY50" fmla="*/ 525101 h 5748951"/>
              <a:gd name="connsiteX51" fmla="*/ 887239 w 2824680"/>
              <a:gd name="connsiteY51" fmla="*/ 579422 h 5748951"/>
              <a:gd name="connsiteX52" fmla="*/ 914400 w 2824680"/>
              <a:gd name="connsiteY52" fmla="*/ 660903 h 5748951"/>
              <a:gd name="connsiteX53" fmla="*/ 923453 w 2824680"/>
              <a:gd name="connsiteY53" fmla="*/ 697117 h 5748951"/>
              <a:gd name="connsiteX54" fmla="*/ 851025 w 2824680"/>
              <a:gd name="connsiteY54" fmla="*/ 742384 h 5748951"/>
              <a:gd name="connsiteX55" fmla="*/ 760491 w 2824680"/>
              <a:gd name="connsiteY55" fmla="*/ 796705 h 5748951"/>
              <a:gd name="connsiteX56" fmla="*/ 760491 w 2824680"/>
              <a:gd name="connsiteY56" fmla="*/ 796705 h 5748951"/>
              <a:gd name="connsiteX57" fmla="*/ 860079 w 2824680"/>
              <a:gd name="connsiteY57" fmla="*/ 860079 h 5748951"/>
              <a:gd name="connsiteX58" fmla="*/ 860079 w 2824680"/>
              <a:gd name="connsiteY58" fmla="*/ 860079 h 5748951"/>
              <a:gd name="connsiteX59" fmla="*/ 905346 w 2824680"/>
              <a:gd name="connsiteY59" fmla="*/ 986828 h 5748951"/>
              <a:gd name="connsiteX60" fmla="*/ 841972 w 2824680"/>
              <a:gd name="connsiteY60" fmla="*/ 1086416 h 5748951"/>
              <a:gd name="connsiteX61" fmla="*/ 841972 w 2824680"/>
              <a:gd name="connsiteY61" fmla="*/ 1167897 h 5748951"/>
              <a:gd name="connsiteX62" fmla="*/ 841972 w 2824680"/>
              <a:gd name="connsiteY62" fmla="*/ 1231271 h 5748951"/>
              <a:gd name="connsiteX63" fmla="*/ 914400 w 2824680"/>
              <a:gd name="connsiteY63" fmla="*/ 1285592 h 5748951"/>
              <a:gd name="connsiteX64" fmla="*/ 959667 w 2824680"/>
              <a:gd name="connsiteY64" fmla="*/ 1339913 h 5748951"/>
              <a:gd name="connsiteX65" fmla="*/ 1023041 w 2824680"/>
              <a:gd name="connsiteY65" fmla="*/ 1339913 h 5748951"/>
              <a:gd name="connsiteX66" fmla="*/ 1077362 w 2824680"/>
              <a:gd name="connsiteY66" fmla="*/ 1348967 h 5748951"/>
              <a:gd name="connsiteX67" fmla="*/ 1104522 w 2824680"/>
              <a:gd name="connsiteY67" fmla="*/ 1412341 h 5748951"/>
              <a:gd name="connsiteX68" fmla="*/ 1131683 w 2824680"/>
              <a:gd name="connsiteY68" fmla="*/ 1502875 h 5748951"/>
              <a:gd name="connsiteX69" fmla="*/ 1113576 w 2824680"/>
              <a:gd name="connsiteY69" fmla="*/ 1575303 h 5748951"/>
              <a:gd name="connsiteX70" fmla="*/ 1059255 w 2824680"/>
              <a:gd name="connsiteY70" fmla="*/ 1611517 h 5748951"/>
              <a:gd name="connsiteX71" fmla="*/ 1032095 w 2824680"/>
              <a:gd name="connsiteY71" fmla="*/ 1674891 h 5748951"/>
              <a:gd name="connsiteX72" fmla="*/ 1050202 w 2824680"/>
              <a:gd name="connsiteY72" fmla="*/ 1756372 h 5748951"/>
              <a:gd name="connsiteX73" fmla="*/ 1095469 w 2824680"/>
              <a:gd name="connsiteY73" fmla="*/ 1801640 h 5748951"/>
              <a:gd name="connsiteX74" fmla="*/ 1095469 w 2824680"/>
              <a:gd name="connsiteY74" fmla="*/ 1801640 h 5748951"/>
              <a:gd name="connsiteX75" fmla="*/ 1140736 w 2824680"/>
              <a:gd name="connsiteY75" fmla="*/ 1919335 h 5748951"/>
              <a:gd name="connsiteX76" fmla="*/ 1140736 w 2824680"/>
              <a:gd name="connsiteY76" fmla="*/ 1955549 h 5748951"/>
              <a:gd name="connsiteX77" fmla="*/ 1249378 w 2824680"/>
              <a:gd name="connsiteY77" fmla="*/ 1937442 h 5748951"/>
              <a:gd name="connsiteX78" fmla="*/ 1303699 w 2824680"/>
              <a:gd name="connsiteY78" fmla="*/ 1991763 h 5748951"/>
              <a:gd name="connsiteX79" fmla="*/ 1367073 w 2824680"/>
              <a:gd name="connsiteY79" fmla="*/ 2046083 h 5748951"/>
              <a:gd name="connsiteX80" fmla="*/ 1376126 w 2824680"/>
              <a:gd name="connsiteY80" fmla="*/ 2118511 h 5748951"/>
              <a:gd name="connsiteX81" fmla="*/ 1376126 w 2824680"/>
              <a:gd name="connsiteY81" fmla="*/ 2254313 h 5748951"/>
              <a:gd name="connsiteX82" fmla="*/ 1358019 w 2824680"/>
              <a:gd name="connsiteY82" fmla="*/ 2335794 h 5748951"/>
              <a:gd name="connsiteX83" fmla="*/ 1421394 w 2824680"/>
              <a:gd name="connsiteY83" fmla="*/ 2344848 h 5748951"/>
              <a:gd name="connsiteX84" fmla="*/ 1448554 w 2824680"/>
              <a:gd name="connsiteY84" fmla="*/ 2308634 h 5748951"/>
              <a:gd name="connsiteX85" fmla="*/ 1403287 w 2824680"/>
              <a:gd name="connsiteY85" fmla="*/ 2199992 h 5748951"/>
              <a:gd name="connsiteX86" fmla="*/ 1430447 w 2824680"/>
              <a:gd name="connsiteY86" fmla="*/ 2163778 h 5748951"/>
              <a:gd name="connsiteX87" fmla="*/ 1457608 w 2824680"/>
              <a:gd name="connsiteY87" fmla="*/ 2018923 h 5748951"/>
              <a:gd name="connsiteX88" fmla="*/ 1493821 w 2824680"/>
              <a:gd name="connsiteY88" fmla="*/ 1973656 h 5748951"/>
              <a:gd name="connsiteX89" fmla="*/ 1593410 w 2824680"/>
              <a:gd name="connsiteY89" fmla="*/ 1955549 h 5748951"/>
              <a:gd name="connsiteX90" fmla="*/ 1683944 w 2824680"/>
              <a:gd name="connsiteY90" fmla="*/ 1982709 h 5748951"/>
              <a:gd name="connsiteX91" fmla="*/ 1747318 w 2824680"/>
              <a:gd name="connsiteY91" fmla="*/ 2046083 h 5748951"/>
              <a:gd name="connsiteX92" fmla="*/ 1792586 w 2824680"/>
              <a:gd name="connsiteY92" fmla="*/ 2109458 h 5748951"/>
              <a:gd name="connsiteX93" fmla="*/ 1828800 w 2824680"/>
              <a:gd name="connsiteY93" fmla="*/ 2199992 h 5748951"/>
              <a:gd name="connsiteX94" fmla="*/ 1937441 w 2824680"/>
              <a:gd name="connsiteY94" fmla="*/ 2218099 h 5748951"/>
              <a:gd name="connsiteX95" fmla="*/ 2027976 w 2824680"/>
              <a:gd name="connsiteY95" fmla="*/ 2272420 h 5748951"/>
              <a:gd name="connsiteX96" fmla="*/ 2018922 w 2824680"/>
              <a:gd name="connsiteY96" fmla="*/ 2344848 h 5748951"/>
              <a:gd name="connsiteX97" fmla="*/ 2082297 w 2824680"/>
              <a:gd name="connsiteY97" fmla="*/ 2444436 h 5748951"/>
              <a:gd name="connsiteX98" fmla="*/ 2172831 w 2824680"/>
              <a:gd name="connsiteY98" fmla="*/ 2534970 h 5748951"/>
              <a:gd name="connsiteX99" fmla="*/ 2218099 w 2824680"/>
              <a:gd name="connsiteY99" fmla="*/ 2634559 h 5748951"/>
              <a:gd name="connsiteX100" fmla="*/ 2218099 w 2824680"/>
              <a:gd name="connsiteY100" fmla="*/ 2716040 h 5748951"/>
              <a:gd name="connsiteX101" fmla="*/ 2190938 w 2824680"/>
              <a:gd name="connsiteY101" fmla="*/ 2743200 h 5748951"/>
              <a:gd name="connsiteX102" fmla="*/ 2272419 w 2824680"/>
              <a:gd name="connsiteY102" fmla="*/ 2806574 h 5748951"/>
              <a:gd name="connsiteX103" fmla="*/ 2344847 w 2824680"/>
              <a:gd name="connsiteY103" fmla="*/ 2851842 h 5748951"/>
              <a:gd name="connsiteX104" fmla="*/ 2372008 w 2824680"/>
              <a:gd name="connsiteY104" fmla="*/ 2924269 h 5748951"/>
              <a:gd name="connsiteX105" fmla="*/ 2372008 w 2824680"/>
              <a:gd name="connsiteY105" fmla="*/ 2969537 h 5748951"/>
              <a:gd name="connsiteX106" fmla="*/ 2426328 w 2824680"/>
              <a:gd name="connsiteY106" fmla="*/ 3005751 h 5748951"/>
              <a:gd name="connsiteX107" fmla="*/ 2507810 w 2824680"/>
              <a:gd name="connsiteY107" fmla="*/ 3060071 h 5748951"/>
              <a:gd name="connsiteX108" fmla="*/ 2498756 w 2824680"/>
              <a:gd name="connsiteY108" fmla="*/ 3213980 h 5748951"/>
              <a:gd name="connsiteX109" fmla="*/ 2498756 w 2824680"/>
              <a:gd name="connsiteY109" fmla="*/ 3313568 h 5748951"/>
              <a:gd name="connsiteX110" fmla="*/ 2480649 w 2824680"/>
              <a:gd name="connsiteY110" fmla="*/ 3404103 h 5748951"/>
              <a:gd name="connsiteX111" fmla="*/ 2471596 w 2824680"/>
              <a:gd name="connsiteY111" fmla="*/ 3440317 h 5748951"/>
              <a:gd name="connsiteX112" fmla="*/ 2562130 w 2824680"/>
              <a:gd name="connsiteY112" fmla="*/ 3503691 h 5748951"/>
              <a:gd name="connsiteX113" fmla="*/ 2697932 w 2824680"/>
              <a:gd name="connsiteY113" fmla="*/ 3539905 h 5748951"/>
              <a:gd name="connsiteX114" fmla="*/ 2734146 w 2824680"/>
              <a:gd name="connsiteY114" fmla="*/ 3603279 h 5748951"/>
              <a:gd name="connsiteX115" fmla="*/ 2743200 w 2824680"/>
              <a:gd name="connsiteY115" fmla="*/ 3684761 h 5748951"/>
              <a:gd name="connsiteX116" fmla="*/ 2734146 w 2824680"/>
              <a:gd name="connsiteY116" fmla="*/ 3929204 h 5748951"/>
              <a:gd name="connsiteX117" fmla="*/ 2770360 w 2824680"/>
              <a:gd name="connsiteY117" fmla="*/ 4110273 h 5748951"/>
              <a:gd name="connsiteX118" fmla="*/ 2788467 w 2824680"/>
              <a:gd name="connsiteY118" fmla="*/ 4409038 h 5748951"/>
              <a:gd name="connsiteX119" fmla="*/ 2824680 w 2824680"/>
              <a:gd name="connsiteY119" fmla="*/ 4626321 h 5748951"/>
              <a:gd name="connsiteX120" fmla="*/ 2734146 w 2824680"/>
              <a:gd name="connsiteY120" fmla="*/ 4780230 h 5748951"/>
              <a:gd name="connsiteX121" fmla="*/ 2688879 w 2824680"/>
              <a:gd name="connsiteY121" fmla="*/ 4925085 h 5748951"/>
              <a:gd name="connsiteX122" fmla="*/ 2607398 w 2824680"/>
              <a:gd name="connsiteY122" fmla="*/ 5051834 h 5748951"/>
              <a:gd name="connsiteX123" fmla="*/ 2534970 w 2824680"/>
              <a:gd name="connsiteY123" fmla="*/ 5305331 h 5748951"/>
              <a:gd name="connsiteX124" fmla="*/ 2435381 w 2824680"/>
              <a:gd name="connsiteY124" fmla="*/ 5567881 h 5748951"/>
              <a:gd name="connsiteX125" fmla="*/ 2353900 w 2824680"/>
              <a:gd name="connsiteY125" fmla="*/ 5721791 h 5748951"/>
              <a:gd name="connsiteX126" fmla="*/ 869132 w 2824680"/>
              <a:gd name="connsiteY126" fmla="*/ 5748951 h 5748951"/>
              <a:gd name="connsiteX127" fmla="*/ 688063 w 2824680"/>
              <a:gd name="connsiteY127" fmla="*/ 5730844 h 5748951"/>
              <a:gd name="connsiteX0" fmla="*/ 688063 w 2824680"/>
              <a:gd name="connsiteY0" fmla="*/ 5730844 h 5748951"/>
              <a:gd name="connsiteX1" fmla="*/ 597528 w 2824680"/>
              <a:gd name="connsiteY1" fmla="*/ 5314384 h 5748951"/>
              <a:gd name="connsiteX2" fmla="*/ 488887 w 2824680"/>
              <a:gd name="connsiteY2" fmla="*/ 5178582 h 5748951"/>
              <a:gd name="connsiteX3" fmla="*/ 389299 w 2824680"/>
              <a:gd name="connsiteY3" fmla="*/ 4762123 h 5748951"/>
              <a:gd name="connsiteX4" fmla="*/ 371192 w 2824680"/>
              <a:gd name="connsiteY4" fmla="*/ 4336610 h 5748951"/>
              <a:gd name="connsiteX5" fmla="*/ 371192 w 2824680"/>
              <a:gd name="connsiteY5" fmla="*/ 4137434 h 5748951"/>
              <a:gd name="connsiteX6" fmla="*/ 298764 w 2824680"/>
              <a:gd name="connsiteY6" fmla="*/ 4083113 h 5748951"/>
              <a:gd name="connsiteX7" fmla="*/ 271604 w 2824680"/>
              <a:gd name="connsiteY7" fmla="*/ 3947311 h 5748951"/>
              <a:gd name="connsiteX8" fmla="*/ 190122 w 2824680"/>
              <a:gd name="connsiteY8" fmla="*/ 3965418 h 5748951"/>
              <a:gd name="connsiteX9" fmla="*/ 0 w 2824680"/>
              <a:gd name="connsiteY9" fmla="*/ 3902044 h 5748951"/>
              <a:gd name="connsiteX10" fmla="*/ 27160 w 2824680"/>
              <a:gd name="connsiteY10" fmla="*/ 27161 h 5748951"/>
              <a:gd name="connsiteX11" fmla="*/ 54320 w 2824680"/>
              <a:gd name="connsiteY11" fmla="*/ 0 h 5748951"/>
              <a:gd name="connsiteX12" fmla="*/ 108641 w 2824680"/>
              <a:gd name="connsiteY12" fmla="*/ 0 h 5748951"/>
              <a:gd name="connsiteX13" fmla="*/ 108641 w 2824680"/>
              <a:gd name="connsiteY13" fmla="*/ 0 h 5748951"/>
              <a:gd name="connsiteX14" fmla="*/ 190122 w 2824680"/>
              <a:gd name="connsiteY14" fmla="*/ 27161 h 5748951"/>
              <a:gd name="connsiteX15" fmla="*/ 244443 w 2824680"/>
              <a:gd name="connsiteY15" fmla="*/ 72428 h 5748951"/>
              <a:gd name="connsiteX16" fmla="*/ 298764 w 2824680"/>
              <a:gd name="connsiteY16" fmla="*/ 54321 h 5748951"/>
              <a:gd name="connsiteX17" fmla="*/ 334978 w 2824680"/>
              <a:gd name="connsiteY17" fmla="*/ 36214 h 5748951"/>
              <a:gd name="connsiteX18" fmla="*/ 389299 w 2824680"/>
              <a:gd name="connsiteY18" fmla="*/ 90535 h 5748951"/>
              <a:gd name="connsiteX19" fmla="*/ 452673 w 2824680"/>
              <a:gd name="connsiteY19" fmla="*/ 90535 h 5748951"/>
              <a:gd name="connsiteX20" fmla="*/ 506994 w 2824680"/>
              <a:gd name="connsiteY20" fmla="*/ 90535 h 5748951"/>
              <a:gd name="connsiteX21" fmla="*/ 534154 w 2824680"/>
              <a:gd name="connsiteY21" fmla="*/ 144856 h 5748951"/>
              <a:gd name="connsiteX22" fmla="*/ 552261 w 2824680"/>
              <a:gd name="connsiteY22" fmla="*/ 72428 h 5748951"/>
              <a:gd name="connsiteX23" fmla="*/ 588475 w 2824680"/>
              <a:gd name="connsiteY23" fmla="*/ 54321 h 5748951"/>
              <a:gd name="connsiteX24" fmla="*/ 651849 w 2824680"/>
              <a:gd name="connsiteY24" fmla="*/ 54321 h 5748951"/>
              <a:gd name="connsiteX25" fmla="*/ 669956 w 2824680"/>
              <a:gd name="connsiteY25" fmla="*/ 63374 h 5748951"/>
              <a:gd name="connsiteX26" fmla="*/ 715223 w 2824680"/>
              <a:gd name="connsiteY26" fmla="*/ 36214 h 5748951"/>
              <a:gd name="connsiteX27" fmla="*/ 769544 w 2824680"/>
              <a:gd name="connsiteY27" fmla="*/ 36214 h 5748951"/>
              <a:gd name="connsiteX28" fmla="*/ 796705 w 2824680"/>
              <a:gd name="connsiteY28" fmla="*/ 90535 h 5748951"/>
              <a:gd name="connsiteX29" fmla="*/ 905346 w 2824680"/>
              <a:gd name="connsiteY29" fmla="*/ 126749 h 5748951"/>
              <a:gd name="connsiteX30" fmla="*/ 932507 w 2824680"/>
              <a:gd name="connsiteY30" fmla="*/ 72428 h 5748951"/>
              <a:gd name="connsiteX31" fmla="*/ 950613 w 2824680"/>
              <a:gd name="connsiteY31" fmla="*/ 18107 h 5748951"/>
              <a:gd name="connsiteX32" fmla="*/ 995881 w 2824680"/>
              <a:gd name="connsiteY32" fmla="*/ 0 h 5748951"/>
              <a:gd name="connsiteX33" fmla="*/ 1041148 w 2824680"/>
              <a:gd name="connsiteY33" fmla="*/ 45267 h 5748951"/>
              <a:gd name="connsiteX34" fmla="*/ 1041148 w 2824680"/>
              <a:gd name="connsiteY34" fmla="*/ 90535 h 5748951"/>
              <a:gd name="connsiteX35" fmla="*/ 1104522 w 2824680"/>
              <a:gd name="connsiteY35" fmla="*/ 135802 h 5748951"/>
              <a:gd name="connsiteX36" fmla="*/ 1104522 w 2824680"/>
              <a:gd name="connsiteY36" fmla="*/ 135802 h 5748951"/>
              <a:gd name="connsiteX37" fmla="*/ 1167897 w 2824680"/>
              <a:gd name="connsiteY37" fmla="*/ 36214 h 5748951"/>
              <a:gd name="connsiteX38" fmla="*/ 1240324 w 2824680"/>
              <a:gd name="connsiteY38" fmla="*/ 27161 h 5748951"/>
              <a:gd name="connsiteX39" fmla="*/ 1249378 w 2824680"/>
              <a:gd name="connsiteY39" fmla="*/ 108642 h 5748951"/>
              <a:gd name="connsiteX40" fmla="*/ 1222217 w 2824680"/>
              <a:gd name="connsiteY40" fmla="*/ 208230 h 5748951"/>
              <a:gd name="connsiteX41" fmla="*/ 1204110 w 2824680"/>
              <a:gd name="connsiteY41" fmla="*/ 235390 h 5748951"/>
              <a:gd name="connsiteX42" fmla="*/ 1158843 w 2824680"/>
              <a:gd name="connsiteY42" fmla="*/ 353085 h 5748951"/>
              <a:gd name="connsiteX43" fmla="*/ 1204110 w 2824680"/>
              <a:gd name="connsiteY43" fmla="*/ 380246 h 5748951"/>
              <a:gd name="connsiteX44" fmla="*/ 1186004 w 2824680"/>
              <a:gd name="connsiteY44" fmla="*/ 470780 h 5748951"/>
              <a:gd name="connsiteX45" fmla="*/ 1176950 w 2824680"/>
              <a:gd name="connsiteY45" fmla="*/ 552262 h 5748951"/>
              <a:gd name="connsiteX46" fmla="*/ 1131683 w 2824680"/>
              <a:gd name="connsiteY46" fmla="*/ 606582 h 5748951"/>
              <a:gd name="connsiteX47" fmla="*/ 1059255 w 2824680"/>
              <a:gd name="connsiteY47" fmla="*/ 543208 h 5748951"/>
              <a:gd name="connsiteX48" fmla="*/ 1013988 w 2824680"/>
              <a:gd name="connsiteY48" fmla="*/ 479834 h 5748951"/>
              <a:gd name="connsiteX49" fmla="*/ 959667 w 2824680"/>
              <a:gd name="connsiteY49" fmla="*/ 479834 h 5748951"/>
              <a:gd name="connsiteX50" fmla="*/ 905346 w 2824680"/>
              <a:gd name="connsiteY50" fmla="*/ 525101 h 5748951"/>
              <a:gd name="connsiteX51" fmla="*/ 887239 w 2824680"/>
              <a:gd name="connsiteY51" fmla="*/ 579422 h 5748951"/>
              <a:gd name="connsiteX52" fmla="*/ 914400 w 2824680"/>
              <a:gd name="connsiteY52" fmla="*/ 660903 h 5748951"/>
              <a:gd name="connsiteX53" fmla="*/ 923453 w 2824680"/>
              <a:gd name="connsiteY53" fmla="*/ 697117 h 5748951"/>
              <a:gd name="connsiteX54" fmla="*/ 851025 w 2824680"/>
              <a:gd name="connsiteY54" fmla="*/ 742384 h 5748951"/>
              <a:gd name="connsiteX55" fmla="*/ 760491 w 2824680"/>
              <a:gd name="connsiteY55" fmla="*/ 796705 h 5748951"/>
              <a:gd name="connsiteX56" fmla="*/ 760491 w 2824680"/>
              <a:gd name="connsiteY56" fmla="*/ 796705 h 5748951"/>
              <a:gd name="connsiteX57" fmla="*/ 860079 w 2824680"/>
              <a:gd name="connsiteY57" fmla="*/ 860079 h 5748951"/>
              <a:gd name="connsiteX58" fmla="*/ 860079 w 2824680"/>
              <a:gd name="connsiteY58" fmla="*/ 860079 h 5748951"/>
              <a:gd name="connsiteX59" fmla="*/ 905346 w 2824680"/>
              <a:gd name="connsiteY59" fmla="*/ 986828 h 5748951"/>
              <a:gd name="connsiteX60" fmla="*/ 841972 w 2824680"/>
              <a:gd name="connsiteY60" fmla="*/ 1086416 h 5748951"/>
              <a:gd name="connsiteX61" fmla="*/ 841972 w 2824680"/>
              <a:gd name="connsiteY61" fmla="*/ 1167897 h 5748951"/>
              <a:gd name="connsiteX62" fmla="*/ 841972 w 2824680"/>
              <a:gd name="connsiteY62" fmla="*/ 1231271 h 5748951"/>
              <a:gd name="connsiteX63" fmla="*/ 914400 w 2824680"/>
              <a:gd name="connsiteY63" fmla="*/ 1285592 h 5748951"/>
              <a:gd name="connsiteX64" fmla="*/ 959667 w 2824680"/>
              <a:gd name="connsiteY64" fmla="*/ 1339913 h 5748951"/>
              <a:gd name="connsiteX65" fmla="*/ 1023041 w 2824680"/>
              <a:gd name="connsiteY65" fmla="*/ 1339913 h 5748951"/>
              <a:gd name="connsiteX66" fmla="*/ 1077362 w 2824680"/>
              <a:gd name="connsiteY66" fmla="*/ 1348967 h 5748951"/>
              <a:gd name="connsiteX67" fmla="*/ 1104522 w 2824680"/>
              <a:gd name="connsiteY67" fmla="*/ 1412341 h 5748951"/>
              <a:gd name="connsiteX68" fmla="*/ 1131683 w 2824680"/>
              <a:gd name="connsiteY68" fmla="*/ 1502875 h 5748951"/>
              <a:gd name="connsiteX69" fmla="*/ 1113576 w 2824680"/>
              <a:gd name="connsiteY69" fmla="*/ 1575303 h 5748951"/>
              <a:gd name="connsiteX70" fmla="*/ 1059255 w 2824680"/>
              <a:gd name="connsiteY70" fmla="*/ 1611517 h 5748951"/>
              <a:gd name="connsiteX71" fmla="*/ 1032095 w 2824680"/>
              <a:gd name="connsiteY71" fmla="*/ 1674891 h 5748951"/>
              <a:gd name="connsiteX72" fmla="*/ 1050202 w 2824680"/>
              <a:gd name="connsiteY72" fmla="*/ 1756372 h 5748951"/>
              <a:gd name="connsiteX73" fmla="*/ 1095469 w 2824680"/>
              <a:gd name="connsiteY73" fmla="*/ 1801640 h 5748951"/>
              <a:gd name="connsiteX74" fmla="*/ 1095469 w 2824680"/>
              <a:gd name="connsiteY74" fmla="*/ 1801640 h 5748951"/>
              <a:gd name="connsiteX75" fmla="*/ 1140736 w 2824680"/>
              <a:gd name="connsiteY75" fmla="*/ 1919335 h 5748951"/>
              <a:gd name="connsiteX76" fmla="*/ 1140736 w 2824680"/>
              <a:gd name="connsiteY76" fmla="*/ 1955549 h 5748951"/>
              <a:gd name="connsiteX77" fmla="*/ 1249378 w 2824680"/>
              <a:gd name="connsiteY77" fmla="*/ 1937442 h 5748951"/>
              <a:gd name="connsiteX78" fmla="*/ 1303699 w 2824680"/>
              <a:gd name="connsiteY78" fmla="*/ 1991763 h 5748951"/>
              <a:gd name="connsiteX79" fmla="*/ 1367073 w 2824680"/>
              <a:gd name="connsiteY79" fmla="*/ 2046083 h 5748951"/>
              <a:gd name="connsiteX80" fmla="*/ 1376126 w 2824680"/>
              <a:gd name="connsiteY80" fmla="*/ 2118511 h 5748951"/>
              <a:gd name="connsiteX81" fmla="*/ 1376126 w 2824680"/>
              <a:gd name="connsiteY81" fmla="*/ 2254313 h 5748951"/>
              <a:gd name="connsiteX82" fmla="*/ 1358019 w 2824680"/>
              <a:gd name="connsiteY82" fmla="*/ 2335794 h 5748951"/>
              <a:gd name="connsiteX83" fmla="*/ 1421394 w 2824680"/>
              <a:gd name="connsiteY83" fmla="*/ 2344848 h 5748951"/>
              <a:gd name="connsiteX84" fmla="*/ 1448554 w 2824680"/>
              <a:gd name="connsiteY84" fmla="*/ 2308634 h 5748951"/>
              <a:gd name="connsiteX85" fmla="*/ 1403287 w 2824680"/>
              <a:gd name="connsiteY85" fmla="*/ 2199992 h 5748951"/>
              <a:gd name="connsiteX86" fmla="*/ 1430447 w 2824680"/>
              <a:gd name="connsiteY86" fmla="*/ 2163778 h 5748951"/>
              <a:gd name="connsiteX87" fmla="*/ 1457608 w 2824680"/>
              <a:gd name="connsiteY87" fmla="*/ 2018923 h 5748951"/>
              <a:gd name="connsiteX88" fmla="*/ 1493821 w 2824680"/>
              <a:gd name="connsiteY88" fmla="*/ 1973656 h 5748951"/>
              <a:gd name="connsiteX89" fmla="*/ 1593410 w 2824680"/>
              <a:gd name="connsiteY89" fmla="*/ 1955549 h 5748951"/>
              <a:gd name="connsiteX90" fmla="*/ 1683944 w 2824680"/>
              <a:gd name="connsiteY90" fmla="*/ 1982709 h 5748951"/>
              <a:gd name="connsiteX91" fmla="*/ 1747318 w 2824680"/>
              <a:gd name="connsiteY91" fmla="*/ 2046083 h 5748951"/>
              <a:gd name="connsiteX92" fmla="*/ 1792586 w 2824680"/>
              <a:gd name="connsiteY92" fmla="*/ 2109458 h 5748951"/>
              <a:gd name="connsiteX93" fmla="*/ 1828800 w 2824680"/>
              <a:gd name="connsiteY93" fmla="*/ 2199992 h 5748951"/>
              <a:gd name="connsiteX94" fmla="*/ 1937441 w 2824680"/>
              <a:gd name="connsiteY94" fmla="*/ 2218099 h 5748951"/>
              <a:gd name="connsiteX95" fmla="*/ 2027976 w 2824680"/>
              <a:gd name="connsiteY95" fmla="*/ 2272420 h 5748951"/>
              <a:gd name="connsiteX96" fmla="*/ 2018922 w 2824680"/>
              <a:gd name="connsiteY96" fmla="*/ 2344848 h 5748951"/>
              <a:gd name="connsiteX97" fmla="*/ 2082297 w 2824680"/>
              <a:gd name="connsiteY97" fmla="*/ 2444436 h 5748951"/>
              <a:gd name="connsiteX98" fmla="*/ 2172831 w 2824680"/>
              <a:gd name="connsiteY98" fmla="*/ 2534970 h 5748951"/>
              <a:gd name="connsiteX99" fmla="*/ 2218099 w 2824680"/>
              <a:gd name="connsiteY99" fmla="*/ 2634559 h 5748951"/>
              <a:gd name="connsiteX100" fmla="*/ 2218099 w 2824680"/>
              <a:gd name="connsiteY100" fmla="*/ 2716040 h 5748951"/>
              <a:gd name="connsiteX101" fmla="*/ 2190938 w 2824680"/>
              <a:gd name="connsiteY101" fmla="*/ 2743200 h 5748951"/>
              <a:gd name="connsiteX102" fmla="*/ 2272419 w 2824680"/>
              <a:gd name="connsiteY102" fmla="*/ 2806574 h 5748951"/>
              <a:gd name="connsiteX103" fmla="*/ 2344847 w 2824680"/>
              <a:gd name="connsiteY103" fmla="*/ 2851842 h 5748951"/>
              <a:gd name="connsiteX104" fmla="*/ 2372008 w 2824680"/>
              <a:gd name="connsiteY104" fmla="*/ 2924269 h 5748951"/>
              <a:gd name="connsiteX105" fmla="*/ 2372008 w 2824680"/>
              <a:gd name="connsiteY105" fmla="*/ 2969537 h 5748951"/>
              <a:gd name="connsiteX106" fmla="*/ 2426328 w 2824680"/>
              <a:gd name="connsiteY106" fmla="*/ 3005751 h 5748951"/>
              <a:gd name="connsiteX107" fmla="*/ 2507810 w 2824680"/>
              <a:gd name="connsiteY107" fmla="*/ 3060071 h 5748951"/>
              <a:gd name="connsiteX108" fmla="*/ 2498756 w 2824680"/>
              <a:gd name="connsiteY108" fmla="*/ 3213980 h 5748951"/>
              <a:gd name="connsiteX109" fmla="*/ 2498756 w 2824680"/>
              <a:gd name="connsiteY109" fmla="*/ 3313568 h 5748951"/>
              <a:gd name="connsiteX110" fmla="*/ 2480649 w 2824680"/>
              <a:gd name="connsiteY110" fmla="*/ 3404103 h 5748951"/>
              <a:gd name="connsiteX111" fmla="*/ 2471596 w 2824680"/>
              <a:gd name="connsiteY111" fmla="*/ 3440317 h 5748951"/>
              <a:gd name="connsiteX112" fmla="*/ 2562130 w 2824680"/>
              <a:gd name="connsiteY112" fmla="*/ 3503691 h 5748951"/>
              <a:gd name="connsiteX113" fmla="*/ 2697932 w 2824680"/>
              <a:gd name="connsiteY113" fmla="*/ 3539905 h 5748951"/>
              <a:gd name="connsiteX114" fmla="*/ 2734146 w 2824680"/>
              <a:gd name="connsiteY114" fmla="*/ 3603279 h 5748951"/>
              <a:gd name="connsiteX115" fmla="*/ 2743200 w 2824680"/>
              <a:gd name="connsiteY115" fmla="*/ 3684761 h 5748951"/>
              <a:gd name="connsiteX116" fmla="*/ 2734146 w 2824680"/>
              <a:gd name="connsiteY116" fmla="*/ 3929204 h 5748951"/>
              <a:gd name="connsiteX117" fmla="*/ 2770360 w 2824680"/>
              <a:gd name="connsiteY117" fmla="*/ 4110273 h 5748951"/>
              <a:gd name="connsiteX118" fmla="*/ 2761307 w 2824680"/>
              <a:gd name="connsiteY118" fmla="*/ 4300396 h 5748951"/>
              <a:gd name="connsiteX119" fmla="*/ 2788467 w 2824680"/>
              <a:gd name="connsiteY119" fmla="*/ 4409038 h 5748951"/>
              <a:gd name="connsiteX120" fmla="*/ 2824680 w 2824680"/>
              <a:gd name="connsiteY120" fmla="*/ 4626321 h 5748951"/>
              <a:gd name="connsiteX121" fmla="*/ 2734146 w 2824680"/>
              <a:gd name="connsiteY121" fmla="*/ 4780230 h 5748951"/>
              <a:gd name="connsiteX122" fmla="*/ 2688879 w 2824680"/>
              <a:gd name="connsiteY122" fmla="*/ 4925085 h 5748951"/>
              <a:gd name="connsiteX123" fmla="*/ 2607398 w 2824680"/>
              <a:gd name="connsiteY123" fmla="*/ 5051834 h 5748951"/>
              <a:gd name="connsiteX124" fmla="*/ 2534970 w 2824680"/>
              <a:gd name="connsiteY124" fmla="*/ 5305331 h 5748951"/>
              <a:gd name="connsiteX125" fmla="*/ 2435381 w 2824680"/>
              <a:gd name="connsiteY125" fmla="*/ 5567881 h 5748951"/>
              <a:gd name="connsiteX126" fmla="*/ 2353900 w 2824680"/>
              <a:gd name="connsiteY126" fmla="*/ 5721791 h 5748951"/>
              <a:gd name="connsiteX127" fmla="*/ 869132 w 2824680"/>
              <a:gd name="connsiteY127" fmla="*/ 5748951 h 5748951"/>
              <a:gd name="connsiteX128" fmla="*/ 688063 w 2824680"/>
              <a:gd name="connsiteY128" fmla="*/ 5730844 h 5748951"/>
              <a:gd name="connsiteX0" fmla="*/ 688063 w 2824680"/>
              <a:gd name="connsiteY0" fmla="*/ 5730844 h 5748951"/>
              <a:gd name="connsiteX1" fmla="*/ 597528 w 2824680"/>
              <a:gd name="connsiteY1" fmla="*/ 5314384 h 5748951"/>
              <a:gd name="connsiteX2" fmla="*/ 488887 w 2824680"/>
              <a:gd name="connsiteY2" fmla="*/ 5178582 h 5748951"/>
              <a:gd name="connsiteX3" fmla="*/ 389299 w 2824680"/>
              <a:gd name="connsiteY3" fmla="*/ 4762123 h 5748951"/>
              <a:gd name="connsiteX4" fmla="*/ 371192 w 2824680"/>
              <a:gd name="connsiteY4" fmla="*/ 4336610 h 5748951"/>
              <a:gd name="connsiteX5" fmla="*/ 371192 w 2824680"/>
              <a:gd name="connsiteY5" fmla="*/ 4137434 h 5748951"/>
              <a:gd name="connsiteX6" fmla="*/ 298764 w 2824680"/>
              <a:gd name="connsiteY6" fmla="*/ 4083113 h 5748951"/>
              <a:gd name="connsiteX7" fmla="*/ 271604 w 2824680"/>
              <a:gd name="connsiteY7" fmla="*/ 3947311 h 5748951"/>
              <a:gd name="connsiteX8" fmla="*/ 190122 w 2824680"/>
              <a:gd name="connsiteY8" fmla="*/ 3965418 h 5748951"/>
              <a:gd name="connsiteX9" fmla="*/ 0 w 2824680"/>
              <a:gd name="connsiteY9" fmla="*/ 3902044 h 5748951"/>
              <a:gd name="connsiteX10" fmla="*/ 27160 w 2824680"/>
              <a:gd name="connsiteY10" fmla="*/ 27161 h 5748951"/>
              <a:gd name="connsiteX11" fmla="*/ 54320 w 2824680"/>
              <a:gd name="connsiteY11" fmla="*/ 0 h 5748951"/>
              <a:gd name="connsiteX12" fmla="*/ 108641 w 2824680"/>
              <a:gd name="connsiteY12" fmla="*/ 0 h 5748951"/>
              <a:gd name="connsiteX13" fmla="*/ 108641 w 2824680"/>
              <a:gd name="connsiteY13" fmla="*/ 0 h 5748951"/>
              <a:gd name="connsiteX14" fmla="*/ 190122 w 2824680"/>
              <a:gd name="connsiteY14" fmla="*/ 27161 h 5748951"/>
              <a:gd name="connsiteX15" fmla="*/ 244443 w 2824680"/>
              <a:gd name="connsiteY15" fmla="*/ 72428 h 5748951"/>
              <a:gd name="connsiteX16" fmla="*/ 298764 w 2824680"/>
              <a:gd name="connsiteY16" fmla="*/ 54321 h 5748951"/>
              <a:gd name="connsiteX17" fmla="*/ 334978 w 2824680"/>
              <a:gd name="connsiteY17" fmla="*/ 36214 h 5748951"/>
              <a:gd name="connsiteX18" fmla="*/ 389299 w 2824680"/>
              <a:gd name="connsiteY18" fmla="*/ 90535 h 5748951"/>
              <a:gd name="connsiteX19" fmla="*/ 452673 w 2824680"/>
              <a:gd name="connsiteY19" fmla="*/ 90535 h 5748951"/>
              <a:gd name="connsiteX20" fmla="*/ 506994 w 2824680"/>
              <a:gd name="connsiteY20" fmla="*/ 90535 h 5748951"/>
              <a:gd name="connsiteX21" fmla="*/ 534154 w 2824680"/>
              <a:gd name="connsiteY21" fmla="*/ 144856 h 5748951"/>
              <a:gd name="connsiteX22" fmla="*/ 552261 w 2824680"/>
              <a:gd name="connsiteY22" fmla="*/ 72428 h 5748951"/>
              <a:gd name="connsiteX23" fmla="*/ 588475 w 2824680"/>
              <a:gd name="connsiteY23" fmla="*/ 54321 h 5748951"/>
              <a:gd name="connsiteX24" fmla="*/ 651849 w 2824680"/>
              <a:gd name="connsiteY24" fmla="*/ 54321 h 5748951"/>
              <a:gd name="connsiteX25" fmla="*/ 669956 w 2824680"/>
              <a:gd name="connsiteY25" fmla="*/ 63374 h 5748951"/>
              <a:gd name="connsiteX26" fmla="*/ 715223 w 2824680"/>
              <a:gd name="connsiteY26" fmla="*/ 36214 h 5748951"/>
              <a:gd name="connsiteX27" fmla="*/ 769544 w 2824680"/>
              <a:gd name="connsiteY27" fmla="*/ 36214 h 5748951"/>
              <a:gd name="connsiteX28" fmla="*/ 796705 w 2824680"/>
              <a:gd name="connsiteY28" fmla="*/ 90535 h 5748951"/>
              <a:gd name="connsiteX29" fmla="*/ 905346 w 2824680"/>
              <a:gd name="connsiteY29" fmla="*/ 126749 h 5748951"/>
              <a:gd name="connsiteX30" fmla="*/ 932507 w 2824680"/>
              <a:gd name="connsiteY30" fmla="*/ 72428 h 5748951"/>
              <a:gd name="connsiteX31" fmla="*/ 950613 w 2824680"/>
              <a:gd name="connsiteY31" fmla="*/ 18107 h 5748951"/>
              <a:gd name="connsiteX32" fmla="*/ 995881 w 2824680"/>
              <a:gd name="connsiteY32" fmla="*/ 0 h 5748951"/>
              <a:gd name="connsiteX33" fmla="*/ 1041148 w 2824680"/>
              <a:gd name="connsiteY33" fmla="*/ 45267 h 5748951"/>
              <a:gd name="connsiteX34" fmla="*/ 1041148 w 2824680"/>
              <a:gd name="connsiteY34" fmla="*/ 90535 h 5748951"/>
              <a:gd name="connsiteX35" fmla="*/ 1104522 w 2824680"/>
              <a:gd name="connsiteY35" fmla="*/ 135802 h 5748951"/>
              <a:gd name="connsiteX36" fmla="*/ 1104522 w 2824680"/>
              <a:gd name="connsiteY36" fmla="*/ 135802 h 5748951"/>
              <a:gd name="connsiteX37" fmla="*/ 1167897 w 2824680"/>
              <a:gd name="connsiteY37" fmla="*/ 36214 h 5748951"/>
              <a:gd name="connsiteX38" fmla="*/ 1240324 w 2824680"/>
              <a:gd name="connsiteY38" fmla="*/ 27161 h 5748951"/>
              <a:gd name="connsiteX39" fmla="*/ 1249378 w 2824680"/>
              <a:gd name="connsiteY39" fmla="*/ 108642 h 5748951"/>
              <a:gd name="connsiteX40" fmla="*/ 1222217 w 2824680"/>
              <a:gd name="connsiteY40" fmla="*/ 208230 h 5748951"/>
              <a:gd name="connsiteX41" fmla="*/ 1204110 w 2824680"/>
              <a:gd name="connsiteY41" fmla="*/ 235390 h 5748951"/>
              <a:gd name="connsiteX42" fmla="*/ 1158843 w 2824680"/>
              <a:gd name="connsiteY42" fmla="*/ 353085 h 5748951"/>
              <a:gd name="connsiteX43" fmla="*/ 1204110 w 2824680"/>
              <a:gd name="connsiteY43" fmla="*/ 380246 h 5748951"/>
              <a:gd name="connsiteX44" fmla="*/ 1186004 w 2824680"/>
              <a:gd name="connsiteY44" fmla="*/ 470780 h 5748951"/>
              <a:gd name="connsiteX45" fmla="*/ 1176950 w 2824680"/>
              <a:gd name="connsiteY45" fmla="*/ 552262 h 5748951"/>
              <a:gd name="connsiteX46" fmla="*/ 1131683 w 2824680"/>
              <a:gd name="connsiteY46" fmla="*/ 606582 h 5748951"/>
              <a:gd name="connsiteX47" fmla="*/ 1059255 w 2824680"/>
              <a:gd name="connsiteY47" fmla="*/ 543208 h 5748951"/>
              <a:gd name="connsiteX48" fmla="*/ 1013988 w 2824680"/>
              <a:gd name="connsiteY48" fmla="*/ 479834 h 5748951"/>
              <a:gd name="connsiteX49" fmla="*/ 959667 w 2824680"/>
              <a:gd name="connsiteY49" fmla="*/ 479834 h 5748951"/>
              <a:gd name="connsiteX50" fmla="*/ 905346 w 2824680"/>
              <a:gd name="connsiteY50" fmla="*/ 525101 h 5748951"/>
              <a:gd name="connsiteX51" fmla="*/ 887239 w 2824680"/>
              <a:gd name="connsiteY51" fmla="*/ 579422 h 5748951"/>
              <a:gd name="connsiteX52" fmla="*/ 914400 w 2824680"/>
              <a:gd name="connsiteY52" fmla="*/ 660903 h 5748951"/>
              <a:gd name="connsiteX53" fmla="*/ 923453 w 2824680"/>
              <a:gd name="connsiteY53" fmla="*/ 697117 h 5748951"/>
              <a:gd name="connsiteX54" fmla="*/ 851025 w 2824680"/>
              <a:gd name="connsiteY54" fmla="*/ 742384 h 5748951"/>
              <a:gd name="connsiteX55" fmla="*/ 760491 w 2824680"/>
              <a:gd name="connsiteY55" fmla="*/ 796705 h 5748951"/>
              <a:gd name="connsiteX56" fmla="*/ 760491 w 2824680"/>
              <a:gd name="connsiteY56" fmla="*/ 796705 h 5748951"/>
              <a:gd name="connsiteX57" fmla="*/ 860079 w 2824680"/>
              <a:gd name="connsiteY57" fmla="*/ 860079 h 5748951"/>
              <a:gd name="connsiteX58" fmla="*/ 860079 w 2824680"/>
              <a:gd name="connsiteY58" fmla="*/ 860079 h 5748951"/>
              <a:gd name="connsiteX59" fmla="*/ 905346 w 2824680"/>
              <a:gd name="connsiteY59" fmla="*/ 986828 h 5748951"/>
              <a:gd name="connsiteX60" fmla="*/ 841972 w 2824680"/>
              <a:gd name="connsiteY60" fmla="*/ 1086416 h 5748951"/>
              <a:gd name="connsiteX61" fmla="*/ 841972 w 2824680"/>
              <a:gd name="connsiteY61" fmla="*/ 1167897 h 5748951"/>
              <a:gd name="connsiteX62" fmla="*/ 841972 w 2824680"/>
              <a:gd name="connsiteY62" fmla="*/ 1231271 h 5748951"/>
              <a:gd name="connsiteX63" fmla="*/ 914400 w 2824680"/>
              <a:gd name="connsiteY63" fmla="*/ 1285592 h 5748951"/>
              <a:gd name="connsiteX64" fmla="*/ 959667 w 2824680"/>
              <a:gd name="connsiteY64" fmla="*/ 1339913 h 5748951"/>
              <a:gd name="connsiteX65" fmla="*/ 1023041 w 2824680"/>
              <a:gd name="connsiteY65" fmla="*/ 1339913 h 5748951"/>
              <a:gd name="connsiteX66" fmla="*/ 1077362 w 2824680"/>
              <a:gd name="connsiteY66" fmla="*/ 1348967 h 5748951"/>
              <a:gd name="connsiteX67" fmla="*/ 1104522 w 2824680"/>
              <a:gd name="connsiteY67" fmla="*/ 1412341 h 5748951"/>
              <a:gd name="connsiteX68" fmla="*/ 1131683 w 2824680"/>
              <a:gd name="connsiteY68" fmla="*/ 1502875 h 5748951"/>
              <a:gd name="connsiteX69" fmla="*/ 1113576 w 2824680"/>
              <a:gd name="connsiteY69" fmla="*/ 1575303 h 5748951"/>
              <a:gd name="connsiteX70" fmla="*/ 1059255 w 2824680"/>
              <a:gd name="connsiteY70" fmla="*/ 1611517 h 5748951"/>
              <a:gd name="connsiteX71" fmla="*/ 1032095 w 2824680"/>
              <a:gd name="connsiteY71" fmla="*/ 1674891 h 5748951"/>
              <a:gd name="connsiteX72" fmla="*/ 1050202 w 2824680"/>
              <a:gd name="connsiteY72" fmla="*/ 1756372 h 5748951"/>
              <a:gd name="connsiteX73" fmla="*/ 1095469 w 2824680"/>
              <a:gd name="connsiteY73" fmla="*/ 1801640 h 5748951"/>
              <a:gd name="connsiteX74" fmla="*/ 1095469 w 2824680"/>
              <a:gd name="connsiteY74" fmla="*/ 1801640 h 5748951"/>
              <a:gd name="connsiteX75" fmla="*/ 1140736 w 2824680"/>
              <a:gd name="connsiteY75" fmla="*/ 1919335 h 5748951"/>
              <a:gd name="connsiteX76" fmla="*/ 1140736 w 2824680"/>
              <a:gd name="connsiteY76" fmla="*/ 1955549 h 5748951"/>
              <a:gd name="connsiteX77" fmla="*/ 1249378 w 2824680"/>
              <a:gd name="connsiteY77" fmla="*/ 1937442 h 5748951"/>
              <a:gd name="connsiteX78" fmla="*/ 1303699 w 2824680"/>
              <a:gd name="connsiteY78" fmla="*/ 1991763 h 5748951"/>
              <a:gd name="connsiteX79" fmla="*/ 1367073 w 2824680"/>
              <a:gd name="connsiteY79" fmla="*/ 2046083 h 5748951"/>
              <a:gd name="connsiteX80" fmla="*/ 1376126 w 2824680"/>
              <a:gd name="connsiteY80" fmla="*/ 2118511 h 5748951"/>
              <a:gd name="connsiteX81" fmla="*/ 1376126 w 2824680"/>
              <a:gd name="connsiteY81" fmla="*/ 2254313 h 5748951"/>
              <a:gd name="connsiteX82" fmla="*/ 1358019 w 2824680"/>
              <a:gd name="connsiteY82" fmla="*/ 2335794 h 5748951"/>
              <a:gd name="connsiteX83" fmla="*/ 1421394 w 2824680"/>
              <a:gd name="connsiteY83" fmla="*/ 2344848 h 5748951"/>
              <a:gd name="connsiteX84" fmla="*/ 1448554 w 2824680"/>
              <a:gd name="connsiteY84" fmla="*/ 2308634 h 5748951"/>
              <a:gd name="connsiteX85" fmla="*/ 1403287 w 2824680"/>
              <a:gd name="connsiteY85" fmla="*/ 2199992 h 5748951"/>
              <a:gd name="connsiteX86" fmla="*/ 1430447 w 2824680"/>
              <a:gd name="connsiteY86" fmla="*/ 2163778 h 5748951"/>
              <a:gd name="connsiteX87" fmla="*/ 1457608 w 2824680"/>
              <a:gd name="connsiteY87" fmla="*/ 2018923 h 5748951"/>
              <a:gd name="connsiteX88" fmla="*/ 1493821 w 2824680"/>
              <a:gd name="connsiteY88" fmla="*/ 1973656 h 5748951"/>
              <a:gd name="connsiteX89" fmla="*/ 1593410 w 2824680"/>
              <a:gd name="connsiteY89" fmla="*/ 1955549 h 5748951"/>
              <a:gd name="connsiteX90" fmla="*/ 1683944 w 2824680"/>
              <a:gd name="connsiteY90" fmla="*/ 1982709 h 5748951"/>
              <a:gd name="connsiteX91" fmla="*/ 1747318 w 2824680"/>
              <a:gd name="connsiteY91" fmla="*/ 2046083 h 5748951"/>
              <a:gd name="connsiteX92" fmla="*/ 1792586 w 2824680"/>
              <a:gd name="connsiteY92" fmla="*/ 2109458 h 5748951"/>
              <a:gd name="connsiteX93" fmla="*/ 1828800 w 2824680"/>
              <a:gd name="connsiteY93" fmla="*/ 2199992 h 5748951"/>
              <a:gd name="connsiteX94" fmla="*/ 1937441 w 2824680"/>
              <a:gd name="connsiteY94" fmla="*/ 2218099 h 5748951"/>
              <a:gd name="connsiteX95" fmla="*/ 2027976 w 2824680"/>
              <a:gd name="connsiteY95" fmla="*/ 2272420 h 5748951"/>
              <a:gd name="connsiteX96" fmla="*/ 2018922 w 2824680"/>
              <a:gd name="connsiteY96" fmla="*/ 2344848 h 5748951"/>
              <a:gd name="connsiteX97" fmla="*/ 2082297 w 2824680"/>
              <a:gd name="connsiteY97" fmla="*/ 2444436 h 5748951"/>
              <a:gd name="connsiteX98" fmla="*/ 2172831 w 2824680"/>
              <a:gd name="connsiteY98" fmla="*/ 2534970 h 5748951"/>
              <a:gd name="connsiteX99" fmla="*/ 2218099 w 2824680"/>
              <a:gd name="connsiteY99" fmla="*/ 2634559 h 5748951"/>
              <a:gd name="connsiteX100" fmla="*/ 2218099 w 2824680"/>
              <a:gd name="connsiteY100" fmla="*/ 2716040 h 5748951"/>
              <a:gd name="connsiteX101" fmla="*/ 2190938 w 2824680"/>
              <a:gd name="connsiteY101" fmla="*/ 2743200 h 5748951"/>
              <a:gd name="connsiteX102" fmla="*/ 2272419 w 2824680"/>
              <a:gd name="connsiteY102" fmla="*/ 2806574 h 5748951"/>
              <a:gd name="connsiteX103" fmla="*/ 2344847 w 2824680"/>
              <a:gd name="connsiteY103" fmla="*/ 2851842 h 5748951"/>
              <a:gd name="connsiteX104" fmla="*/ 2372008 w 2824680"/>
              <a:gd name="connsiteY104" fmla="*/ 2924269 h 5748951"/>
              <a:gd name="connsiteX105" fmla="*/ 2372008 w 2824680"/>
              <a:gd name="connsiteY105" fmla="*/ 2969537 h 5748951"/>
              <a:gd name="connsiteX106" fmla="*/ 2426328 w 2824680"/>
              <a:gd name="connsiteY106" fmla="*/ 3005751 h 5748951"/>
              <a:gd name="connsiteX107" fmla="*/ 2507810 w 2824680"/>
              <a:gd name="connsiteY107" fmla="*/ 3060071 h 5748951"/>
              <a:gd name="connsiteX108" fmla="*/ 2498756 w 2824680"/>
              <a:gd name="connsiteY108" fmla="*/ 3213980 h 5748951"/>
              <a:gd name="connsiteX109" fmla="*/ 2498756 w 2824680"/>
              <a:gd name="connsiteY109" fmla="*/ 3313568 h 5748951"/>
              <a:gd name="connsiteX110" fmla="*/ 2480649 w 2824680"/>
              <a:gd name="connsiteY110" fmla="*/ 3404103 h 5748951"/>
              <a:gd name="connsiteX111" fmla="*/ 2471596 w 2824680"/>
              <a:gd name="connsiteY111" fmla="*/ 3440317 h 5748951"/>
              <a:gd name="connsiteX112" fmla="*/ 2562130 w 2824680"/>
              <a:gd name="connsiteY112" fmla="*/ 3503691 h 5748951"/>
              <a:gd name="connsiteX113" fmla="*/ 2697932 w 2824680"/>
              <a:gd name="connsiteY113" fmla="*/ 3539905 h 5748951"/>
              <a:gd name="connsiteX114" fmla="*/ 2734146 w 2824680"/>
              <a:gd name="connsiteY114" fmla="*/ 3603279 h 5748951"/>
              <a:gd name="connsiteX115" fmla="*/ 2743200 w 2824680"/>
              <a:gd name="connsiteY115" fmla="*/ 3684761 h 5748951"/>
              <a:gd name="connsiteX116" fmla="*/ 2734146 w 2824680"/>
              <a:gd name="connsiteY116" fmla="*/ 3929204 h 5748951"/>
              <a:gd name="connsiteX117" fmla="*/ 2770360 w 2824680"/>
              <a:gd name="connsiteY117" fmla="*/ 4110273 h 5748951"/>
              <a:gd name="connsiteX118" fmla="*/ 2761307 w 2824680"/>
              <a:gd name="connsiteY118" fmla="*/ 4300396 h 5748951"/>
              <a:gd name="connsiteX119" fmla="*/ 2788467 w 2824680"/>
              <a:gd name="connsiteY119" fmla="*/ 4409038 h 5748951"/>
              <a:gd name="connsiteX120" fmla="*/ 2824680 w 2824680"/>
              <a:gd name="connsiteY120" fmla="*/ 4626321 h 5748951"/>
              <a:gd name="connsiteX121" fmla="*/ 2734146 w 2824680"/>
              <a:gd name="connsiteY121" fmla="*/ 4780230 h 5748951"/>
              <a:gd name="connsiteX122" fmla="*/ 2688879 w 2824680"/>
              <a:gd name="connsiteY122" fmla="*/ 4925085 h 5748951"/>
              <a:gd name="connsiteX123" fmla="*/ 2607398 w 2824680"/>
              <a:gd name="connsiteY123" fmla="*/ 5051834 h 5748951"/>
              <a:gd name="connsiteX124" fmla="*/ 2625505 w 2824680"/>
              <a:gd name="connsiteY124" fmla="*/ 5332491 h 5748951"/>
              <a:gd name="connsiteX125" fmla="*/ 2435381 w 2824680"/>
              <a:gd name="connsiteY125" fmla="*/ 5567881 h 5748951"/>
              <a:gd name="connsiteX126" fmla="*/ 2353900 w 2824680"/>
              <a:gd name="connsiteY126" fmla="*/ 5721791 h 5748951"/>
              <a:gd name="connsiteX127" fmla="*/ 869132 w 2824680"/>
              <a:gd name="connsiteY127" fmla="*/ 5748951 h 5748951"/>
              <a:gd name="connsiteX128" fmla="*/ 688063 w 2824680"/>
              <a:gd name="connsiteY128" fmla="*/ 5730844 h 5748951"/>
              <a:gd name="connsiteX0" fmla="*/ 688063 w 2824680"/>
              <a:gd name="connsiteY0" fmla="*/ 5730844 h 5748951"/>
              <a:gd name="connsiteX1" fmla="*/ 597528 w 2824680"/>
              <a:gd name="connsiteY1" fmla="*/ 5314384 h 5748951"/>
              <a:gd name="connsiteX2" fmla="*/ 488887 w 2824680"/>
              <a:gd name="connsiteY2" fmla="*/ 5178582 h 5748951"/>
              <a:gd name="connsiteX3" fmla="*/ 389299 w 2824680"/>
              <a:gd name="connsiteY3" fmla="*/ 4762123 h 5748951"/>
              <a:gd name="connsiteX4" fmla="*/ 371192 w 2824680"/>
              <a:gd name="connsiteY4" fmla="*/ 4336610 h 5748951"/>
              <a:gd name="connsiteX5" fmla="*/ 371192 w 2824680"/>
              <a:gd name="connsiteY5" fmla="*/ 4137434 h 5748951"/>
              <a:gd name="connsiteX6" fmla="*/ 298764 w 2824680"/>
              <a:gd name="connsiteY6" fmla="*/ 4083113 h 5748951"/>
              <a:gd name="connsiteX7" fmla="*/ 271604 w 2824680"/>
              <a:gd name="connsiteY7" fmla="*/ 3947311 h 5748951"/>
              <a:gd name="connsiteX8" fmla="*/ 190122 w 2824680"/>
              <a:gd name="connsiteY8" fmla="*/ 3965418 h 5748951"/>
              <a:gd name="connsiteX9" fmla="*/ 0 w 2824680"/>
              <a:gd name="connsiteY9" fmla="*/ 3902044 h 5748951"/>
              <a:gd name="connsiteX10" fmla="*/ 27160 w 2824680"/>
              <a:gd name="connsiteY10" fmla="*/ 27161 h 5748951"/>
              <a:gd name="connsiteX11" fmla="*/ 54320 w 2824680"/>
              <a:gd name="connsiteY11" fmla="*/ 0 h 5748951"/>
              <a:gd name="connsiteX12" fmla="*/ 108641 w 2824680"/>
              <a:gd name="connsiteY12" fmla="*/ 0 h 5748951"/>
              <a:gd name="connsiteX13" fmla="*/ 108641 w 2824680"/>
              <a:gd name="connsiteY13" fmla="*/ 0 h 5748951"/>
              <a:gd name="connsiteX14" fmla="*/ 190122 w 2824680"/>
              <a:gd name="connsiteY14" fmla="*/ 27161 h 5748951"/>
              <a:gd name="connsiteX15" fmla="*/ 244443 w 2824680"/>
              <a:gd name="connsiteY15" fmla="*/ 72428 h 5748951"/>
              <a:gd name="connsiteX16" fmla="*/ 298764 w 2824680"/>
              <a:gd name="connsiteY16" fmla="*/ 54321 h 5748951"/>
              <a:gd name="connsiteX17" fmla="*/ 334978 w 2824680"/>
              <a:gd name="connsiteY17" fmla="*/ 36214 h 5748951"/>
              <a:gd name="connsiteX18" fmla="*/ 389299 w 2824680"/>
              <a:gd name="connsiteY18" fmla="*/ 90535 h 5748951"/>
              <a:gd name="connsiteX19" fmla="*/ 452673 w 2824680"/>
              <a:gd name="connsiteY19" fmla="*/ 90535 h 5748951"/>
              <a:gd name="connsiteX20" fmla="*/ 506994 w 2824680"/>
              <a:gd name="connsiteY20" fmla="*/ 90535 h 5748951"/>
              <a:gd name="connsiteX21" fmla="*/ 534154 w 2824680"/>
              <a:gd name="connsiteY21" fmla="*/ 144856 h 5748951"/>
              <a:gd name="connsiteX22" fmla="*/ 552261 w 2824680"/>
              <a:gd name="connsiteY22" fmla="*/ 72428 h 5748951"/>
              <a:gd name="connsiteX23" fmla="*/ 588475 w 2824680"/>
              <a:gd name="connsiteY23" fmla="*/ 54321 h 5748951"/>
              <a:gd name="connsiteX24" fmla="*/ 651849 w 2824680"/>
              <a:gd name="connsiteY24" fmla="*/ 54321 h 5748951"/>
              <a:gd name="connsiteX25" fmla="*/ 669956 w 2824680"/>
              <a:gd name="connsiteY25" fmla="*/ 63374 h 5748951"/>
              <a:gd name="connsiteX26" fmla="*/ 715223 w 2824680"/>
              <a:gd name="connsiteY26" fmla="*/ 36214 h 5748951"/>
              <a:gd name="connsiteX27" fmla="*/ 769544 w 2824680"/>
              <a:gd name="connsiteY27" fmla="*/ 36214 h 5748951"/>
              <a:gd name="connsiteX28" fmla="*/ 796705 w 2824680"/>
              <a:gd name="connsiteY28" fmla="*/ 90535 h 5748951"/>
              <a:gd name="connsiteX29" fmla="*/ 905346 w 2824680"/>
              <a:gd name="connsiteY29" fmla="*/ 126749 h 5748951"/>
              <a:gd name="connsiteX30" fmla="*/ 932507 w 2824680"/>
              <a:gd name="connsiteY30" fmla="*/ 72428 h 5748951"/>
              <a:gd name="connsiteX31" fmla="*/ 950613 w 2824680"/>
              <a:gd name="connsiteY31" fmla="*/ 18107 h 5748951"/>
              <a:gd name="connsiteX32" fmla="*/ 995881 w 2824680"/>
              <a:gd name="connsiteY32" fmla="*/ 0 h 5748951"/>
              <a:gd name="connsiteX33" fmla="*/ 1041148 w 2824680"/>
              <a:gd name="connsiteY33" fmla="*/ 45267 h 5748951"/>
              <a:gd name="connsiteX34" fmla="*/ 1041148 w 2824680"/>
              <a:gd name="connsiteY34" fmla="*/ 90535 h 5748951"/>
              <a:gd name="connsiteX35" fmla="*/ 1104522 w 2824680"/>
              <a:gd name="connsiteY35" fmla="*/ 135802 h 5748951"/>
              <a:gd name="connsiteX36" fmla="*/ 1104522 w 2824680"/>
              <a:gd name="connsiteY36" fmla="*/ 135802 h 5748951"/>
              <a:gd name="connsiteX37" fmla="*/ 1167897 w 2824680"/>
              <a:gd name="connsiteY37" fmla="*/ 36214 h 5748951"/>
              <a:gd name="connsiteX38" fmla="*/ 1240324 w 2824680"/>
              <a:gd name="connsiteY38" fmla="*/ 27161 h 5748951"/>
              <a:gd name="connsiteX39" fmla="*/ 1249378 w 2824680"/>
              <a:gd name="connsiteY39" fmla="*/ 108642 h 5748951"/>
              <a:gd name="connsiteX40" fmla="*/ 1222217 w 2824680"/>
              <a:gd name="connsiteY40" fmla="*/ 208230 h 5748951"/>
              <a:gd name="connsiteX41" fmla="*/ 1204110 w 2824680"/>
              <a:gd name="connsiteY41" fmla="*/ 235390 h 5748951"/>
              <a:gd name="connsiteX42" fmla="*/ 1158843 w 2824680"/>
              <a:gd name="connsiteY42" fmla="*/ 353085 h 5748951"/>
              <a:gd name="connsiteX43" fmla="*/ 1204110 w 2824680"/>
              <a:gd name="connsiteY43" fmla="*/ 380246 h 5748951"/>
              <a:gd name="connsiteX44" fmla="*/ 1186004 w 2824680"/>
              <a:gd name="connsiteY44" fmla="*/ 470780 h 5748951"/>
              <a:gd name="connsiteX45" fmla="*/ 1176950 w 2824680"/>
              <a:gd name="connsiteY45" fmla="*/ 552262 h 5748951"/>
              <a:gd name="connsiteX46" fmla="*/ 1131683 w 2824680"/>
              <a:gd name="connsiteY46" fmla="*/ 606582 h 5748951"/>
              <a:gd name="connsiteX47" fmla="*/ 1059255 w 2824680"/>
              <a:gd name="connsiteY47" fmla="*/ 543208 h 5748951"/>
              <a:gd name="connsiteX48" fmla="*/ 1013988 w 2824680"/>
              <a:gd name="connsiteY48" fmla="*/ 479834 h 5748951"/>
              <a:gd name="connsiteX49" fmla="*/ 959667 w 2824680"/>
              <a:gd name="connsiteY49" fmla="*/ 479834 h 5748951"/>
              <a:gd name="connsiteX50" fmla="*/ 905346 w 2824680"/>
              <a:gd name="connsiteY50" fmla="*/ 525101 h 5748951"/>
              <a:gd name="connsiteX51" fmla="*/ 887239 w 2824680"/>
              <a:gd name="connsiteY51" fmla="*/ 579422 h 5748951"/>
              <a:gd name="connsiteX52" fmla="*/ 914400 w 2824680"/>
              <a:gd name="connsiteY52" fmla="*/ 660903 h 5748951"/>
              <a:gd name="connsiteX53" fmla="*/ 923453 w 2824680"/>
              <a:gd name="connsiteY53" fmla="*/ 697117 h 5748951"/>
              <a:gd name="connsiteX54" fmla="*/ 851025 w 2824680"/>
              <a:gd name="connsiteY54" fmla="*/ 742384 h 5748951"/>
              <a:gd name="connsiteX55" fmla="*/ 760491 w 2824680"/>
              <a:gd name="connsiteY55" fmla="*/ 796705 h 5748951"/>
              <a:gd name="connsiteX56" fmla="*/ 760491 w 2824680"/>
              <a:gd name="connsiteY56" fmla="*/ 796705 h 5748951"/>
              <a:gd name="connsiteX57" fmla="*/ 860079 w 2824680"/>
              <a:gd name="connsiteY57" fmla="*/ 860079 h 5748951"/>
              <a:gd name="connsiteX58" fmla="*/ 860079 w 2824680"/>
              <a:gd name="connsiteY58" fmla="*/ 860079 h 5748951"/>
              <a:gd name="connsiteX59" fmla="*/ 905346 w 2824680"/>
              <a:gd name="connsiteY59" fmla="*/ 986828 h 5748951"/>
              <a:gd name="connsiteX60" fmla="*/ 841972 w 2824680"/>
              <a:gd name="connsiteY60" fmla="*/ 1086416 h 5748951"/>
              <a:gd name="connsiteX61" fmla="*/ 841972 w 2824680"/>
              <a:gd name="connsiteY61" fmla="*/ 1167897 h 5748951"/>
              <a:gd name="connsiteX62" fmla="*/ 841972 w 2824680"/>
              <a:gd name="connsiteY62" fmla="*/ 1231271 h 5748951"/>
              <a:gd name="connsiteX63" fmla="*/ 914400 w 2824680"/>
              <a:gd name="connsiteY63" fmla="*/ 1285592 h 5748951"/>
              <a:gd name="connsiteX64" fmla="*/ 959667 w 2824680"/>
              <a:gd name="connsiteY64" fmla="*/ 1339913 h 5748951"/>
              <a:gd name="connsiteX65" fmla="*/ 1023041 w 2824680"/>
              <a:gd name="connsiteY65" fmla="*/ 1339913 h 5748951"/>
              <a:gd name="connsiteX66" fmla="*/ 1077362 w 2824680"/>
              <a:gd name="connsiteY66" fmla="*/ 1348967 h 5748951"/>
              <a:gd name="connsiteX67" fmla="*/ 1104522 w 2824680"/>
              <a:gd name="connsiteY67" fmla="*/ 1412341 h 5748951"/>
              <a:gd name="connsiteX68" fmla="*/ 1131683 w 2824680"/>
              <a:gd name="connsiteY68" fmla="*/ 1502875 h 5748951"/>
              <a:gd name="connsiteX69" fmla="*/ 1113576 w 2824680"/>
              <a:gd name="connsiteY69" fmla="*/ 1575303 h 5748951"/>
              <a:gd name="connsiteX70" fmla="*/ 1059255 w 2824680"/>
              <a:gd name="connsiteY70" fmla="*/ 1611517 h 5748951"/>
              <a:gd name="connsiteX71" fmla="*/ 1032095 w 2824680"/>
              <a:gd name="connsiteY71" fmla="*/ 1674891 h 5748951"/>
              <a:gd name="connsiteX72" fmla="*/ 1050202 w 2824680"/>
              <a:gd name="connsiteY72" fmla="*/ 1756372 h 5748951"/>
              <a:gd name="connsiteX73" fmla="*/ 1095469 w 2824680"/>
              <a:gd name="connsiteY73" fmla="*/ 1801640 h 5748951"/>
              <a:gd name="connsiteX74" fmla="*/ 1095469 w 2824680"/>
              <a:gd name="connsiteY74" fmla="*/ 1801640 h 5748951"/>
              <a:gd name="connsiteX75" fmla="*/ 1140736 w 2824680"/>
              <a:gd name="connsiteY75" fmla="*/ 1919335 h 5748951"/>
              <a:gd name="connsiteX76" fmla="*/ 1140736 w 2824680"/>
              <a:gd name="connsiteY76" fmla="*/ 1955549 h 5748951"/>
              <a:gd name="connsiteX77" fmla="*/ 1249378 w 2824680"/>
              <a:gd name="connsiteY77" fmla="*/ 1937442 h 5748951"/>
              <a:gd name="connsiteX78" fmla="*/ 1303699 w 2824680"/>
              <a:gd name="connsiteY78" fmla="*/ 1991763 h 5748951"/>
              <a:gd name="connsiteX79" fmla="*/ 1367073 w 2824680"/>
              <a:gd name="connsiteY79" fmla="*/ 2046083 h 5748951"/>
              <a:gd name="connsiteX80" fmla="*/ 1376126 w 2824680"/>
              <a:gd name="connsiteY80" fmla="*/ 2118511 h 5748951"/>
              <a:gd name="connsiteX81" fmla="*/ 1376126 w 2824680"/>
              <a:gd name="connsiteY81" fmla="*/ 2254313 h 5748951"/>
              <a:gd name="connsiteX82" fmla="*/ 1358019 w 2824680"/>
              <a:gd name="connsiteY82" fmla="*/ 2335794 h 5748951"/>
              <a:gd name="connsiteX83" fmla="*/ 1421394 w 2824680"/>
              <a:gd name="connsiteY83" fmla="*/ 2344848 h 5748951"/>
              <a:gd name="connsiteX84" fmla="*/ 1448554 w 2824680"/>
              <a:gd name="connsiteY84" fmla="*/ 2308634 h 5748951"/>
              <a:gd name="connsiteX85" fmla="*/ 1403287 w 2824680"/>
              <a:gd name="connsiteY85" fmla="*/ 2199992 h 5748951"/>
              <a:gd name="connsiteX86" fmla="*/ 1430447 w 2824680"/>
              <a:gd name="connsiteY86" fmla="*/ 2163778 h 5748951"/>
              <a:gd name="connsiteX87" fmla="*/ 1457608 w 2824680"/>
              <a:gd name="connsiteY87" fmla="*/ 2018923 h 5748951"/>
              <a:gd name="connsiteX88" fmla="*/ 1493821 w 2824680"/>
              <a:gd name="connsiteY88" fmla="*/ 1973656 h 5748951"/>
              <a:gd name="connsiteX89" fmla="*/ 1593410 w 2824680"/>
              <a:gd name="connsiteY89" fmla="*/ 1955549 h 5748951"/>
              <a:gd name="connsiteX90" fmla="*/ 1683944 w 2824680"/>
              <a:gd name="connsiteY90" fmla="*/ 1982709 h 5748951"/>
              <a:gd name="connsiteX91" fmla="*/ 1747318 w 2824680"/>
              <a:gd name="connsiteY91" fmla="*/ 2046083 h 5748951"/>
              <a:gd name="connsiteX92" fmla="*/ 1792586 w 2824680"/>
              <a:gd name="connsiteY92" fmla="*/ 2109458 h 5748951"/>
              <a:gd name="connsiteX93" fmla="*/ 1828800 w 2824680"/>
              <a:gd name="connsiteY93" fmla="*/ 2199992 h 5748951"/>
              <a:gd name="connsiteX94" fmla="*/ 1937441 w 2824680"/>
              <a:gd name="connsiteY94" fmla="*/ 2218099 h 5748951"/>
              <a:gd name="connsiteX95" fmla="*/ 2027976 w 2824680"/>
              <a:gd name="connsiteY95" fmla="*/ 2272420 h 5748951"/>
              <a:gd name="connsiteX96" fmla="*/ 2018922 w 2824680"/>
              <a:gd name="connsiteY96" fmla="*/ 2344848 h 5748951"/>
              <a:gd name="connsiteX97" fmla="*/ 2082297 w 2824680"/>
              <a:gd name="connsiteY97" fmla="*/ 2444436 h 5748951"/>
              <a:gd name="connsiteX98" fmla="*/ 2172831 w 2824680"/>
              <a:gd name="connsiteY98" fmla="*/ 2534970 h 5748951"/>
              <a:gd name="connsiteX99" fmla="*/ 2218099 w 2824680"/>
              <a:gd name="connsiteY99" fmla="*/ 2634559 h 5748951"/>
              <a:gd name="connsiteX100" fmla="*/ 2218099 w 2824680"/>
              <a:gd name="connsiteY100" fmla="*/ 2716040 h 5748951"/>
              <a:gd name="connsiteX101" fmla="*/ 2190938 w 2824680"/>
              <a:gd name="connsiteY101" fmla="*/ 2743200 h 5748951"/>
              <a:gd name="connsiteX102" fmla="*/ 2272419 w 2824680"/>
              <a:gd name="connsiteY102" fmla="*/ 2806574 h 5748951"/>
              <a:gd name="connsiteX103" fmla="*/ 2344847 w 2824680"/>
              <a:gd name="connsiteY103" fmla="*/ 2851842 h 5748951"/>
              <a:gd name="connsiteX104" fmla="*/ 2372008 w 2824680"/>
              <a:gd name="connsiteY104" fmla="*/ 2924269 h 5748951"/>
              <a:gd name="connsiteX105" fmla="*/ 2372008 w 2824680"/>
              <a:gd name="connsiteY105" fmla="*/ 2969537 h 5748951"/>
              <a:gd name="connsiteX106" fmla="*/ 2426328 w 2824680"/>
              <a:gd name="connsiteY106" fmla="*/ 3005751 h 5748951"/>
              <a:gd name="connsiteX107" fmla="*/ 2507810 w 2824680"/>
              <a:gd name="connsiteY107" fmla="*/ 3060071 h 5748951"/>
              <a:gd name="connsiteX108" fmla="*/ 2498756 w 2824680"/>
              <a:gd name="connsiteY108" fmla="*/ 3213980 h 5748951"/>
              <a:gd name="connsiteX109" fmla="*/ 2498756 w 2824680"/>
              <a:gd name="connsiteY109" fmla="*/ 3313568 h 5748951"/>
              <a:gd name="connsiteX110" fmla="*/ 2480649 w 2824680"/>
              <a:gd name="connsiteY110" fmla="*/ 3404103 h 5748951"/>
              <a:gd name="connsiteX111" fmla="*/ 2471596 w 2824680"/>
              <a:gd name="connsiteY111" fmla="*/ 3440317 h 5748951"/>
              <a:gd name="connsiteX112" fmla="*/ 2562130 w 2824680"/>
              <a:gd name="connsiteY112" fmla="*/ 3503691 h 5748951"/>
              <a:gd name="connsiteX113" fmla="*/ 2697932 w 2824680"/>
              <a:gd name="connsiteY113" fmla="*/ 3539905 h 5748951"/>
              <a:gd name="connsiteX114" fmla="*/ 2734146 w 2824680"/>
              <a:gd name="connsiteY114" fmla="*/ 3603279 h 5748951"/>
              <a:gd name="connsiteX115" fmla="*/ 2743200 w 2824680"/>
              <a:gd name="connsiteY115" fmla="*/ 3684761 h 5748951"/>
              <a:gd name="connsiteX116" fmla="*/ 2734146 w 2824680"/>
              <a:gd name="connsiteY116" fmla="*/ 3929204 h 5748951"/>
              <a:gd name="connsiteX117" fmla="*/ 2770360 w 2824680"/>
              <a:gd name="connsiteY117" fmla="*/ 4110273 h 5748951"/>
              <a:gd name="connsiteX118" fmla="*/ 2761307 w 2824680"/>
              <a:gd name="connsiteY118" fmla="*/ 4300396 h 5748951"/>
              <a:gd name="connsiteX119" fmla="*/ 2788467 w 2824680"/>
              <a:gd name="connsiteY119" fmla="*/ 4409038 h 5748951"/>
              <a:gd name="connsiteX120" fmla="*/ 2824680 w 2824680"/>
              <a:gd name="connsiteY120" fmla="*/ 4626321 h 5748951"/>
              <a:gd name="connsiteX121" fmla="*/ 2734146 w 2824680"/>
              <a:gd name="connsiteY121" fmla="*/ 4780230 h 5748951"/>
              <a:gd name="connsiteX122" fmla="*/ 2688879 w 2824680"/>
              <a:gd name="connsiteY122" fmla="*/ 4925085 h 5748951"/>
              <a:gd name="connsiteX123" fmla="*/ 2607398 w 2824680"/>
              <a:gd name="connsiteY123" fmla="*/ 5051834 h 5748951"/>
              <a:gd name="connsiteX124" fmla="*/ 2625505 w 2824680"/>
              <a:gd name="connsiteY124" fmla="*/ 5332491 h 5748951"/>
              <a:gd name="connsiteX125" fmla="*/ 2453488 w 2824680"/>
              <a:gd name="connsiteY125" fmla="*/ 5441132 h 5748951"/>
              <a:gd name="connsiteX126" fmla="*/ 2353900 w 2824680"/>
              <a:gd name="connsiteY126" fmla="*/ 5721791 h 5748951"/>
              <a:gd name="connsiteX127" fmla="*/ 869132 w 2824680"/>
              <a:gd name="connsiteY127" fmla="*/ 5748951 h 5748951"/>
              <a:gd name="connsiteX128" fmla="*/ 688063 w 2824680"/>
              <a:gd name="connsiteY128" fmla="*/ 5730844 h 5748951"/>
              <a:gd name="connsiteX0" fmla="*/ 688063 w 2897109"/>
              <a:gd name="connsiteY0" fmla="*/ 5730844 h 5748951"/>
              <a:gd name="connsiteX1" fmla="*/ 597528 w 2897109"/>
              <a:gd name="connsiteY1" fmla="*/ 5314384 h 5748951"/>
              <a:gd name="connsiteX2" fmla="*/ 488887 w 2897109"/>
              <a:gd name="connsiteY2" fmla="*/ 5178582 h 5748951"/>
              <a:gd name="connsiteX3" fmla="*/ 389299 w 2897109"/>
              <a:gd name="connsiteY3" fmla="*/ 4762123 h 5748951"/>
              <a:gd name="connsiteX4" fmla="*/ 371192 w 2897109"/>
              <a:gd name="connsiteY4" fmla="*/ 4336610 h 5748951"/>
              <a:gd name="connsiteX5" fmla="*/ 371192 w 2897109"/>
              <a:gd name="connsiteY5" fmla="*/ 4137434 h 5748951"/>
              <a:gd name="connsiteX6" fmla="*/ 298764 w 2897109"/>
              <a:gd name="connsiteY6" fmla="*/ 4083113 h 5748951"/>
              <a:gd name="connsiteX7" fmla="*/ 271604 w 2897109"/>
              <a:gd name="connsiteY7" fmla="*/ 3947311 h 5748951"/>
              <a:gd name="connsiteX8" fmla="*/ 190122 w 2897109"/>
              <a:gd name="connsiteY8" fmla="*/ 3965418 h 5748951"/>
              <a:gd name="connsiteX9" fmla="*/ 0 w 2897109"/>
              <a:gd name="connsiteY9" fmla="*/ 3902044 h 5748951"/>
              <a:gd name="connsiteX10" fmla="*/ 27160 w 2897109"/>
              <a:gd name="connsiteY10" fmla="*/ 27161 h 5748951"/>
              <a:gd name="connsiteX11" fmla="*/ 54320 w 2897109"/>
              <a:gd name="connsiteY11" fmla="*/ 0 h 5748951"/>
              <a:gd name="connsiteX12" fmla="*/ 108641 w 2897109"/>
              <a:gd name="connsiteY12" fmla="*/ 0 h 5748951"/>
              <a:gd name="connsiteX13" fmla="*/ 108641 w 2897109"/>
              <a:gd name="connsiteY13" fmla="*/ 0 h 5748951"/>
              <a:gd name="connsiteX14" fmla="*/ 190122 w 2897109"/>
              <a:gd name="connsiteY14" fmla="*/ 27161 h 5748951"/>
              <a:gd name="connsiteX15" fmla="*/ 244443 w 2897109"/>
              <a:gd name="connsiteY15" fmla="*/ 72428 h 5748951"/>
              <a:gd name="connsiteX16" fmla="*/ 298764 w 2897109"/>
              <a:gd name="connsiteY16" fmla="*/ 54321 h 5748951"/>
              <a:gd name="connsiteX17" fmla="*/ 334978 w 2897109"/>
              <a:gd name="connsiteY17" fmla="*/ 36214 h 5748951"/>
              <a:gd name="connsiteX18" fmla="*/ 389299 w 2897109"/>
              <a:gd name="connsiteY18" fmla="*/ 90535 h 5748951"/>
              <a:gd name="connsiteX19" fmla="*/ 452673 w 2897109"/>
              <a:gd name="connsiteY19" fmla="*/ 90535 h 5748951"/>
              <a:gd name="connsiteX20" fmla="*/ 506994 w 2897109"/>
              <a:gd name="connsiteY20" fmla="*/ 90535 h 5748951"/>
              <a:gd name="connsiteX21" fmla="*/ 534154 w 2897109"/>
              <a:gd name="connsiteY21" fmla="*/ 144856 h 5748951"/>
              <a:gd name="connsiteX22" fmla="*/ 552261 w 2897109"/>
              <a:gd name="connsiteY22" fmla="*/ 72428 h 5748951"/>
              <a:gd name="connsiteX23" fmla="*/ 588475 w 2897109"/>
              <a:gd name="connsiteY23" fmla="*/ 54321 h 5748951"/>
              <a:gd name="connsiteX24" fmla="*/ 651849 w 2897109"/>
              <a:gd name="connsiteY24" fmla="*/ 54321 h 5748951"/>
              <a:gd name="connsiteX25" fmla="*/ 669956 w 2897109"/>
              <a:gd name="connsiteY25" fmla="*/ 63374 h 5748951"/>
              <a:gd name="connsiteX26" fmla="*/ 715223 w 2897109"/>
              <a:gd name="connsiteY26" fmla="*/ 36214 h 5748951"/>
              <a:gd name="connsiteX27" fmla="*/ 769544 w 2897109"/>
              <a:gd name="connsiteY27" fmla="*/ 36214 h 5748951"/>
              <a:gd name="connsiteX28" fmla="*/ 796705 w 2897109"/>
              <a:gd name="connsiteY28" fmla="*/ 90535 h 5748951"/>
              <a:gd name="connsiteX29" fmla="*/ 905346 w 2897109"/>
              <a:gd name="connsiteY29" fmla="*/ 126749 h 5748951"/>
              <a:gd name="connsiteX30" fmla="*/ 932507 w 2897109"/>
              <a:gd name="connsiteY30" fmla="*/ 72428 h 5748951"/>
              <a:gd name="connsiteX31" fmla="*/ 950613 w 2897109"/>
              <a:gd name="connsiteY31" fmla="*/ 18107 h 5748951"/>
              <a:gd name="connsiteX32" fmla="*/ 995881 w 2897109"/>
              <a:gd name="connsiteY32" fmla="*/ 0 h 5748951"/>
              <a:gd name="connsiteX33" fmla="*/ 1041148 w 2897109"/>
              <a:gd name="connsiteY33" fmla="*/ 45267 h 5748951"/>
              <a:gd name="connsiteX34" fmla="*/ 1041148 w 2897109"/>
              <a:gd name="connsiteY34" fmla="*/ 90535 h 5748951"/>
              <a:gd name="connsiteX35" fmla="*/ 1104522 w 2897109"/>
              <a:gd name="connsiteY35" fmla="*/ 135802 h 5748951"/>
              <a:gd name="connsiteX36" fmla="*/ 1104522 w 2897109"/>
              <a:gd name="connsiteY36" fmla="*/ 135802 h 5748951"/>
              <a:gd name="connsiteX37" fmla="*/ 1167897 w 2897109"/>
              <a:gd name="connsiteY37" fmla="*/ 36214 h 5748951"/>
              <a:gd name="connsiteX38" fmla="*/ 1240324 w 2897109"/>
              <a:gd name="connsiteY38" fmla="*/ 27161 h 5748951"/>
              <a:gd name="connsiteX39" fmla="*/ 1249378 w 2897109"/>
              <a:gd name="connsiteY39" fmla="*/ 108642 h 5748951"/>
              <a:gd name="connsiteX40" fmla="*/ 1222217 w 2897109"/>
              <a:gd name="connsiteY40" fmla="*/ 208230 h 5748951"/>
              <a:gd name="connsiteX41" fmla="*/ 1204110 w 2897109"/>
              <a:gd name="connsiteY41" fmla="*/ 235390 h 5748951"/>
              <a:gd name="connsiteX42" fmla="*/ 1158843 w 2897109"/>
              <a:gd name="connsiteY42" fmla="*/ 353085 h 5748951"/>
              <a:gd name="connsiteX43" fmla="*/ 1204110 w 2897109"/>
              <a:gd name="connsiteY43" fmla="*/ 380246 h 5748951"/>
              <a:gd name="connsiteX44" fmla="*/ 1186004 w 2897109"/>
              <a:gd name="connsiteY44" fmla="*/ 470780 h 5748951"/>
              <a:gd name="connsiteX45" fmla="*/ 1176950 w 2897109"/>
              <a:gd name="connsiteY45" fmla="*/ 552262 h 5748951"/>
              <a:gd name="connsiteX46" fmla="*/ 1131683 w 2897109"/>
              <a:gd name="connsiteY46" fmla="*/ 606582 h 5748951"/>
              <a:gd name="connsiteX47" fmla="*/ 1059255 w 2897109"/>
              <a:gd name="connsiteY47" fmla="*/ 543208 h 5748951"/>
              <a:gd name="connsiteX48" fmla="*/ 1013988 w 2897109"/>
              <a:gd name="connsiteY48" fmla="*/ 479834 h 5748951"/>
              <a:gd name="connsiteX49" fmla="*/ 959667 w 2897109"/>
              <a:gd name="connsiteY49" fmla="*/ 479834 h 5748951"/>
              <a:gd name="connsiteX50" fmla="*/ 905346 w 2897109"/>
              <a:gd name="connsiteY50" fmla="*/ 525101 h 5748951"/>
              <a:gd name="connsiteX51" fmla="*/ 887239 w 2897109"/>
              <a:gd name="connsiteY51" fmla="*/ 579422 h 5748951"/>
              <a:gd name="connsiteX52" fmla="*/ 914400 w 2897109"/>
              <a:gd name="connsiteY52" fmla="*/ 660903 h 5748951"/>
              <a:gd name="connsiteX53" fmla="*/ 923453 w 2897109"/>
              <a:gd name="connsiteY53" fmla="*/ 697117 h 5748951"/>
              <a:gd name="connsiteX54" fmla="*/ 851025 w 2897109"/>
              <a:gd name="connsiteY54" fmla="*/ 742384 h 5748951"/>
              <a:gd name="connsiteX55" fmla="*/ 760491 w 2897109"/>
              <a:gd name="connsiteY55" fmla="*/ 796705 h 5748951"/>
              <a:gd name="connsiteX56" fmla="*/ 760491 w 2897109"/>
              <a:gd name="connsiteY56" fmla="*/ 796705 h 5748951"/>
              <a:gd name="connsiteX57" fmla="*/ 860079 w 2897109"/>
              <a:gd name="connsiteY57" fmla="*/ 860079 h 5748951"/>
              <a:gd name="connsiteX58" fmla="*/ 860079 w 2897109"/>
              <a:gd name="connsiteY58" fmla="*/ 860079 h 5748951"/>
              <a:gd name="connsiteX59" fmla="*/ 905346 w 2897109"/>
              <a:gd name="connsiteY59" fmla="*/ 986828 h 5748951"/>
              <a:gd name="connsiteX60" fmla="*/ 841972 w 2897109"/>
              <a:gd name="connsiteY60" fmla="*/ 1086416 h 5748951"/>
              <a:gd name="connsiteX61" fmla="*/ 841972 w 2897109"/>
              <a:gd name="connsiteY61" fmla="*/ 1167897 h 5748951"/>
              <a:gd name="connsiteX62" fmla="*/ 841972 w 2897109"/>
              <a:gd name="connsiteY62" fmla="*/ 1231271 h 5748951"/>
              <a:gd name="connsiteX63" fmla="*/ 914400 w 2897109"/>
              <a:gd name="connsiteY63" fmla="*/ 1285592 h 5748951"/>
              <a:gd name="connsiteX64" fmla="*/ 959667 w 2897109"/>
              <a:gd name="connsiteY64" fmla="*/ 1339913 h 5748951"/>
              <a:gd name="connsiteX65" fmla="*/ 1023041 w 2897109"/>
              <a:gd name="connsiteY65" fmla="*/ 1339913 h 5748951"/>
              <a:gd name="connsiteX66" fmla="*/ 1077362 w 2897109"/>
              <a:gd name="connsiteY66" fmla="*/ 1348967 h 5748951"/>
              <a:gd name="connsiteX67" fmla="*/ 1104522 w 2897109"/>
              <a:gd name="connsiteY67" fmla="*/ 1412341 h 5748951"/>
              <a:gd name="connsiteX68" fmla="*/ 1131683 w 2897109"/>
              <a:gd name="connsiteY68" fmla="*/ 1502875 h 5748951"/>
              <a:gd name="connsiteX69" fmla="*/ 1113576 w 2897109"/>
              <a:gd name="connsiteY69" fmla="*/ 1575303 h 5748951"/>
              <a:gd name="connsiteX70" fmla="*/ 1059255 w 2897109"/>
              <a:gd name="connsiteY70" fmla="*/ 1611517 h 5748951"/>
              <a:gd name="connsiteX71" fmla="*/ 1032095 w 2897109"/>
              <a:gd name="connsiteY71" fmla="*/ 1674891 h 5748951"/>
              <a:gd name="connsiteX72" fmla="*/ 1050202 w 2897109"/>
              <a:gd name="connsiteY72" fmla="*/ 1756372 h 5748951"/>
              <a:gd name="connsiteX73" fmla="*/ 1095469 w 2897109"/>
              <a:gd name="connsiteY73" fmla="*/ 1801640 h 5748951"/>
              <a:gd name="connsiteX74" fmla="*/ 1095469 w 2897109"/>
              <a:gd name="connsiteY74" fmla="*/ 1801640 h 5748951"/>
              <a:gd name="connsiteX75" fmla="*/ 1140736 w 2897109"/>
              <a:gd name="connsiteY75" fmla="*/ 1919335 h 5748951"/>
              <a:gd name="connsiteX76" fmla="*/ 1140736 w 2897109"/>
              <a:gd name="connsiteY76" fmla="*/ 1955549 h 5748951"/>
              <a:gd name="connsiteX77" fmla="*/ 1249378 w 2897109"/>
              <a:gd name="connsiteY77" fmla="*/ 1937442 h 5748951"/>
              <a:gd name="connsiteX78" fmla="*/ 1303699 w 2897109"/>
              <a:gd name="connsiteY78" fmla="*/ 1991763 h 5748951"/>
              <a:gd name="connsiteX79" fmla="*/ 1367073 w 2897109"/>
              <a:gd name="connsiteY79" fmla="*/ 2046083 h 5748951"/>
              <a:gd name="connsiteX80" fmla="*/ 1376126 w 2897109"/>
              <a:gd name="connsiteY80" fmla="*/ 2118511 h 5748951"/>
              <a:gd name="connsiteX81" fmla="*/ 1376126 w 2897109"/>
              <a:gd name="connsiteY81" fmla="*/ 2254313 h 5748951"/>
              <a:gd name="connsiteX82" fmla="*/ 1358019 w 2897109"/>
              <a:gd name="connsiteY82" fmla="*/ 2335794 h 5748951"/>
              <a:gd name="connsiteX83" fmla="*/ 1421394 w 2897109"/>
              <a:gd name="connsiteY83" fmla="*/ 2344848 h 5748951"/>
              <a:gd name="connsiteX84" fmla="*/ 1448554 w 2897109"/>
              <a:gd name="connsiteY84" fmla="*/ 2308634 h 5748951"/>
              <a:gd name="connsiteX85" fmla="*/ 1403287 w 2897109"/>
              <a:gd name="connsiteY85" fmla="*/ 2199992 h 5748951"/>
              <a:gd name="connsiteX86" fmla="*/ 1430447 w 2897109"/>
              <a:gd name="connsiteY86" fmla="*/ 2163778 h 5748951"/>
              <a:gd name="connsiteX87" fmla="*/ 1457608 w 2897109"/>
              <a:gd name="connsiteY87" fmla="*/ 2018923 h 5748951"/>
              <a:gd name="connsiteX88" fmla="*/ 1493821 w 2897109"/>
              <a:gd name="connsiteY88" fmla="*/ 1973656 h 5748951"/>
              <a:gd name="connsiteX89" fmla="*/ 1593410 w 2897109"/>
              <a:gd name="connsiteY89" fmla="*/ 1955549 h 5748951"/>
              <a:gd name="connsiteX90" fmla="*/ 1683944 w 2897109"/>
              <a:gd name="connsiteY90" fmla="*/ 1982709 h 5748951"/>
              <a:gd name="connsiteX91" fmla="*/ 1747318 w 2897109"/>
              <a:gd name="connsiteY91" fmla="*/ 2046083 h 5748951"/>
              <a:gd name="connsiteX92" fmla="*/ 1792586 w 2897109"/>
              <a:gd name="connsiteY92" fmla="*/ 2109458 h 5748951"/>
              <a:gd name="connsiteX93" fmla="*/ 1828800 w 2897109"/>
              <a:gd name="connsiteY93" fmla="*/ 2199992 h 5748951"/>
              <a:gd name="connsiteX94" fmla="*/ 1937441 w 2897109"/>
              <a:gd name="connsiteY94" fmla="*/ 2218099 h 5748951"/>
              <a:gd name="connsiteX95" fmla="*/ 2027976 w 2897109"/>
              <a:gd name="connsiteY95" fmla="*/ 2272420 h 5748951"/>
              <a:gd name="connsiteX96" fmla="*/ 2018922 w 2897109"/>
              <a:gd name="connsiteY96" fmla="*/ 2344848 h 5748951"/>
              <a:gd name="connsiteX97" fmla="*/ 2082297 w 2897109"/>
              <a:gd name="connsiteY97" fmla="*/ 2444436 h 5748951"/>
              <a:gd name="connsiteX98" fmla="*/ 2172831 w 2897109"/>
              <a:gd name="connsiteY98" fmla="*/ 2534970 h 5748951"/>
              <a:gd name="connsiteX99" fmla="*/ 2218099 w 2897109"/>
              <a:gd name="connsiteY99" fmla="*/ 2634559 h 5748951"/>
              <a:gd name="connsiteX100" fmla="*/ 2218099 w 2897109"/>
              <a:gd name="connsiteY100" fmla="*/ 2716040 h 5748951"/>
              <a:gd name="connsiteX101" fmla="*/ 2190938 w 2897109"/>
              <a:gd name="connsiteY101" fmla="*/ 2743200 h 5748951"/>
              <a:gd name="connsiteX102" fmla="*/ 2272419 w 2897109"/>
              <a:gd name="connsiteY102" fmla="*/ 2806574 h 5748951"/>
              <a:gd name="connsiteX103" fmla="*/ 2344847 w 2897109"/>
              <a:gd name="connsiteY103" fmla="*/ 2851842 h 5748951"/>
              <a:gd name="connsiteX104" fmla="*/ 2372008 w 2897109"/>
              <a:gd name="connsiteY104" fmla="*/ 2924269 h 5748951"/>
              <a:gd name="connsiteX105" fmla="*/ 2372008 w 2897109"/>
              <a:gd name="connsiteY105" fmla="*/ 2969537 h 5748951"/>
              <a:gd name="connsiteX106" fmla="*/ 2426328 w 2897109"/>
              <a:gd name="connsiteY106" fmla="*/ 3005751 h 5748951"/>
              <a:gd name="connsiteX107" fmla="*/ 2507810 w 2897109"/>
              <a:gd name="connsiteY107" fmla="*/ 3060071 h 5748951"/>
              <a:gd name="connsiteX108" fmla="*/ 2498756 w 2897109"/>
              <a:gd name="connsiteY108" fmla="*/ 3213980 h 5748951"/>
              <a:gd name="connsiteX109" fmla="*/ 2498756 w 2897109"/>
              <a:gd name="connsiteY109" fmla="*/ 3313568 h 5748951"/>
              <a:gd name="connsiteX110" fmla="*/ 2480649 w 2897109"/>
              <a:gd name="connsiteY110" fmla="*/ 3404103 h 5748951"/>
              <a:gd name="connsiteX111" fmla="*/ 2471596 w 2897109"/>
              <a:gd name="connsiteY111" fmla="*/ 3440317 h 5748951"/>
              <a:gd name="connsiteX112" fmla="*/ 2562130 w 2897109"/>
              <a:gd name="connsiteY112" fmla="*/ 3503691 h 5748951"/>
              <a:gd name="connsiteX113" fmla="*/ 2697932 w 2897109"/>
              <a:gd name="connsiteY113" fmla="*/ 3539905 h 5748951"/>
              <a:gd name="connsiteX114" fmla="*/ 2734146 w 2897109"/>
              <a:gd name="connsiteY114" fmla="*/ 3603279 h 5748951"/>
              <a:gd name="connsiteX115" fmla="*/ 2743200 w 2897109"/>
              <a:gd name="connsiteY115" fmla="*/ 3684761 h 5748951"/>
              <a:gd name="connsiteX116" fmla="*/ 2734146 w 2897109"/>
              <a:gd name="connsiteY116" fmla="*/ 3929204 h 5748951"/>
              <a:gd name="connsiteX117" fmla="*/ 2770360 w 2897109"/>
              <a:gd name="connsiteY117" fmla="*/ 4110273 h 5748951"/>
              <a:gd name="connsiteX118" fmla="*/ 2761307 w 2897109"/>
              <a:gd name="connsiteY118" fmla="*/ 4300396 h 5748951"/>
              <a:gd name="connsiteX119" fmla="*/ 2788467 w 2897109"/>
              <a:gd name="connsiteY119" fmla="*/ 4409038 h 5748951"/>
              <a:gd name="connsiteX120" fmla="*/ 2824680 w 2897109"/>
              <a:gd name="connsiteY120" fmla="*/ 4626321 h 5748951"/>
              <a:gd name="connsiteX121" fmla="*/ 2734146 w 2897109"/>
              <a:gd name="connsiteY121" fmla="*/ 4780230 h 5748951"/>
              <a:gd name="connsiteX122" fmla="*/ 2688879 w 2897109"/>
              <a:gd name="connsiteY122" fmla="*/ 4925085 h 5748951"/>
              <a:gd name="connsiteX123" fmla="*/ 2897109 w 2897109"/>
              <a:gd name="connsiteY123" fmla="*/ 5142369 h 5748951"/>
              <a:gd name="connsiteX124" fmla="*/ 2625505 w 2897109"/>
              <a:gd name="connsiteY124" fmla="*/ 5332491 h 5748951"/>
              <a:gd name="connsiteX125" fmla="*/ 2453488 w 2897109"/>
              <a:gd name="connsiteY125" fmla="*/ 5441132 h 5748951"/>
              <a:gd name="connsiteX126" fmla="*/ 2353900 w 2897109"/>
              <a:gd name="connsiteY126" fmla="*/ 5721791 h 5748951"/>
              <a:gd name="connsiteX127" fmla="*/ 869132 w 2897109"/>
              <a:gd name="connsiteY127" fmla="*/ 5748951 h 5748951"/>
              <a:gd name="connsiteX128" fmla="*/ 688063 w 2897109"/>
              <a:gd name="connsiteY128" fmla="*/ 5730844 h 5748951"/>
              <a:gd name="connsiteX0" fmla="*/ 688063 w 2897109"/>
              <a:gd name="connsiteY0" fmla="*/ 5730844 h 5748951"/>
              <a:gd name="connsiteX1" fmla="*/ 597528 w 2897109"/>
              <a:gd name="connsiteY1" fmla="*/ 5314384 h 5748951"/>
              <a:gd name="connsiteX2" fmla="*/ 488887 w 2897109"/>
              <a:gd name="connsiteY2" fmla="*/ 5178582 h 5748951"/>
              <a:gd name="connsiteX3" fmla="*/ 389299 w 2897109"/>
              <a:gd name="connsiteY3" fmla="*/ 4762123 h 5748951"/>
              <a:gd name="connsiteX4" fmla="*/ 371192 w 2897109"/>
              <a:gd name="connsiteY4" fmla="*/ 4336610 h 5748951"/>
              <a:gd name="connsiteX5" fmla="*/ 371192 w 2897109"/>
              <a:gd name="connsiteY5" fmla="*/ 4137434 h 5748951"/>
              <a:gd name="connsiteX6" fmla="*/ 298764 w 2897109"/>
              <a:gd name="connsiteY6" fmla="*/ 4083113 h 5748951"/>
              <a:gd name="connsiteX7" fmla="*/ 271604 w 2897109"/>
              <a:gd name="connsiteY7" fmla="*/ 3947311 h 5748951"/>
              <a:gd name="connsiteX8" fmla="*/ 190122 w 2897109"/>
              <a:gd name="connsiteY8" fmla="*/ 3965418 h 5748951"/>
              <a:gd name="connsiteX9" fmla="*/ 0 w 2897109"/>
              <a:gd name="connsiteY9" fmla="*/ 3902044 h 5748951"/>
              <a:gd name="connsiteX10" fmla="*/ 27160 w 2897109"/>
              <a:gd name="connsiteY10" fmla="*/ 27161 h 5748951"/>
              <a:gd name="connsiteX11" fmla="*/ 54320 w 2897109"/>
              <a:gd name="connsiteY11" fmla="*/ 0 h 5748951"/>
              <a:gd name="connsiteX12" fmla="*/ 108641 w 2897109"/>
              <a:gd name="connsiteY12" fmla="*/ 0 h 5748951"/>
              <a:gd name="connsiteX13" fmla="*/ 108641 w 2897109"/>
              <a:gd name="connsiteY13" fmla="*/ 0 h 5748951"/>
              <a:gd name="connsiteX14" fmla="*/ 190122 w 2897109"/>
              <a:gd name="connsiteY14" fmla="*/ 27161 h 5748951"/>
              <a:gd name="connsiteX15" fmla="*/ 244443 w 2897109"/>
              <a:gd name="connsiteY15" fmla="*/ 72428 h 5748951"/>
              <a:gd name="connsiteX16" fmla="*/ 298764 w 2897109"/>
              <a:gd name="connsiteY16" fmla="*/ 54321 h 5748951"/>
              <a:gd name="connsiteX17" fmla="*/ 334978 w 2897109"/>
              <a:gd name="connsiteY17" fmla="*/ 36214 h 5748951"/>
              <a:gd name="connsiteX18" fmla="*/ 389299 w 2897109"/>
              <a:gd name="connsiteY18" fmla="*/ 90535 h 5748951"/>
              <a:gd name="connsiteX19" fmla="*/ 452673 w 2897109"/>
              <a:gd name="connsiteY19" fmla="*/ 90535 h 5748951"/>
              <a:gd name="connsiteX20" fmla="*/ 506994 w 2897109"/>
              <a:gd name="connsiteY20" fmla="*/ 90535 h 5748951"/>
              <a:gd name="connsiteX21" fmla="*/ 534154 w 2897109"/>
              <a:gd name="connsiteY21" fmla="*/ 144856 h 5748951"/>
              <a:gd name="connsiteX22" fmla="*/ 552261 w 2897109"/>
              <a:gd name="connsiteY22" fmla="*/ 72428 h 5748951"/>
              <a:gd name="connsiteX23" fmla="*/ 588475 w 2897109"/>
              <a:gd name="connsiteY23" fmla="*/ 54321 h 5748951"/>
              <a:gd name="connsiteX24" fmla="*/ 651849 w 2897109"/>
              <a:gd name="connsiteY24" fmla="*/ 54321 h 5748951"/>
              <a:gd name="connsiteX25" fmla="*/ 669956 w 2897109"/>
              <a:gd name="connsiteY25" fmla="*/ 63374 h 5748951"/>
              <a:gd name="connsiteX26" fmla="*/ 715223 w 2897109"/>
              <a:gd name="connsiteY26" fmla="*/ 36214 h 5748951"/>
              <a:gd name="connsiteX27" fmla="*/ 769544 w 2897109"/>
              <a:gd name="connsiteY27" fmla="*/ 36214 h 5748951"/>
              <a:gd name="connsiteX28" fmla="*/ 796705 w 2897109"/>
              <a:gd name="connsiteY28" fmla="*/ 90535 h 5748951"/>
              <a:gd name="connsiteX29" fmla="*/ 905346 w 2897109"/>
              <a:gd name="connsiteY29" fmla="*/ 126749 h 5748951"/>
              <a:gd name="connsiteX30" fmla="*/ 932507 w 2897109"/>
              <a:gd name="connsiteY30" fmla="*/ 72428 h 5748951"/>
              <a:gd name="connsiteX31" fmla="*/ 950613 w 2897109"/>
              <a:gd name="connsiteY31" fmla="*/ 18107 h 5748951"/>
              <a:gd name="connsiteX32" fmla="*/ 995881 w 2897109"/>
              <a:gd name="connsiteY32" fmla="*/ 0 h 5748951"/>
              <a:gd name="connsiteX33" fmla="*/ 1041148 w 2897109"/>
              <a:gd name="connsiteY33" fmla="*/ 45267 h 5748951"/>
              <a:gd name="connsiteX34" fmla="*/ 1041148 w 2897109"/>
              <a:gd name="connsiteY34" fmla="*/ 90535 h 5748951"/>
              <a:gd name="connsiteX35" fmla="*/ 1104522 w 2897109"/>
              <a:gd name="connsiteY35" fmla="*/ 135802 h 5748951"/>
              <a:gd name="connsiteX36" fmla="*/ 1104522 w 2897109"/>
              <a:gd name="connsiteY36" fmla="*/ 135802 h 5748951"/>
              <a:gd name="connsiteX37" fmla="*/ 1167897 w 2897109"/>
              <a:gd name="connsiteY37" fmla="*/ 36214 h 5748951"/>
              <a:gd name="connsiteX38" fmla="*/ 1240324 w 2897109"/>
              <a:gd name="connsiteY38" fmla="*/ 27161 h 5748951"/>
              <a:gd name="connsiteX39" fmla="*/ 1249378 w 2897109"/>
              <a:gd name="connsiteY39" fmla="*/ 108642 h 5748951"/>
              <a:gd name="connsiteX40" fmla="*/ 1222217 w 2897109"/>
              <a:gd name="connsiteY40" fmla="*/ 208230 h 5748951"/>
              <a:gd name="connsiteX41" fmla="*/ 1204110 w 2897109"/>
              <a:gd name="connsiteY41" fmla="*/ 235390 h 5748951"/>
              <a:gd name="connsiteX42" fmla="*/ 1158843 w 2897109"/>
              <a:gd name="connsiteY42" fmla="*/ 353085 h 5748951"/>
              <a:gd name="connsiteX43" fmla="*/ 1204110 w 2897109"/>
              <a:gd name="connsiteY43" fmla="*/ 380246 h 5748951"/>
              <a:gd name="connsiteX44" fmla="*/ 1186004 w 2897109"/>
              <a:gd name="connsiteY44" fmla="*/ 470780 h 5748951"/>
              <a:gd name="connsiteX45" fmla="*/ 1176950 w 2897109"/>
              <a:gd name="connsiteY45" fmla="*/ 552262 h 5748951"/>
              <a:gd name="connsiteX46" fmla="*/ 1131683 w 2897109"/>
              <a:gd name="connsiteY46" fmla="*/ 606582 h 5748951"/>
              <a:gd name="connsiteX47" fmla="*/ 1059255 w 2897109"/>
              <a:gd name="connsiteY47" fmla="*/ 543208 h 5748951"/>
              <a:gd name="connsiteX48" fmla="*/ 1013988 w 2897109"/>
              <a:gd name="connsiteY48" fmla="*/ 479834 h 5748951"/>
              <a:gd name="connsiteX49" fmla="*/ 959667 w 2897109"/>
              <a:gd name="connsiteY49" fmla="*/ 479834 h 5748951"/>
              <a:gd name="connsiteX50" fmla="*/ 905346 w 2897109"/>
              <a:gd name="connsiteY50" fmla="*/ 525101 h 5748951"/>
              <a:gd name="connsiteX51" fmla="*/ 887239 w 2897109"/>
              <a:gd name="connsiteY51" fmla="*/ 579422 h 5748951"/>
              <a:gd name="connsiteX52" fmla="*/ 914400 w 2897109"/>
              <a:gd name="connsiteY52" fmla="*/ 660903 h 5748951"/>
              <a:gd name="connsiteX53" fmla="*/ 923453 w 2897109"/>
              <a:gd name="connsiteY53" fmla="*/ 697117 h 5748951"/>
              <a:gd name="connsiteX54" fmla="*/ 851025 w 2897109"/>
              <a:gd name="connsiteY54" fmla="*/ 742384 h 5748951"/>
              <a:gd name="connsiteX55" fmla="*/ 760491 w 2897109"/>
              <a:gd name="connsiteY55" fmla="*/ 796705 h 5748951"/>
              <a:gd name="connsiteX56" fmla="*/ 760491 w 2897109"/>
              <a:gd name="connsiteY56" fmla="*/ 796705 h 5748951"/>
              <a:gd name="connsiteX57" fmla="*/ 860079 w 2897109"/>
              <a:gd name="connsiteY57" fmla="*/ 860079 h 5748951"/>
              <a:gd name="connsiteX58" fmla="*/ 860079 w 2897109"/>
              <a:gd name="connsiteY58" fmla="*/ 860079 h 5748951"/>
              <a:gd name="connsiteX59" fmla="*/ 905346 w 2897109"/>
              <a:gd name="connsiteY59" fmla="*/ 986828 h 5748951"/>
              <a:gd name="connsiteX60" fmla="*/ 841972 w 2897109"/>
              <a:gd name="connsiteY60" fmla="*/ 1086416 h 5748951"/>
              <a:gd name="connsiteX61" fmla="*/ 841972 w 2897109"/>
              <a:gd name="connsiteY61" fmla="*/ 1167897 h 5748951"/>
              <a:gd name="connsiteX62" fmla="*/ 841972 w 2897109"/>
              <a:gd name="connsiteY62" fmla="*/ 1231271 h 5748951"/>
              <a:gd name="connsiteX63" fmla="*/ 914400 w 2897109"/>
              <a:gd name="connsiteY63" fmla="*/ 1285592 h 5748951"/>
              <a:gd name="connsiteX64" fmla="*/ 959667 w 2897109"/>
              <a:gd name="connsiteY64" fmla="*/ 1339913 h 5748951"/>
              <a:gd name="connsiteX65" fmla="*/ 1023041 w 2897109"/>
              <a:gd name="connsiteY65" fmla="*/ 1339913 h 5748951"/>
              <a:gd name="connsiteX66" fmla="*/ 1077362 w 2897109"/>
              <a:gd name="connsiteY66" fmla="*/ 1348967 h 5748951"/>
              <a:gd name="connsiteX67" fmla="*/ 1104522 w 2897109"/>
              <a:gd name="connsiteY67" fmla="*/ 1412341 h 5748951"/>
              <a:gd name="connsiteX68" fmla="*/ 1131683 w 2897109"/>
              <a:gd name="connsiteY68" fmla="*/ 1502875 h 5748951"/>
              <a:gd name="connsiteX69" fmla="*/ 1113576 w 2897109"/>
              <a:gd name="connsiteY69" fmla="*/ 1575303 h 5748951"/>
              <a:gd name="connsiteX70" fmla="*/ 1059255 w 2897109"/>
              <a:gd name="connsiteY70" fmla="*/ 1611517 h 5748951"/>
              <a:gd name="connsiteX71" fmla="*/ 1032095 w 2897109"/>
              <a:gd name="connsiteY71" fmla="*/ 1674891 h 5748951"/>
              <a:gd name="connsiteX72" fmla="*/ 1050202 w 2897109"/>
              <a:gd name="connsiteY72" fmla="*/ 1756372 h 5748951"/>
              <a:gd name="connsiteX73" fmla="*/ 1095469 w 2897109"/>
              <a:gd name="connsiteY73" fmla="*/ 1801640 h 5748951"/>
              <a:gd name="connsiteX74" fmla="*/ 1095469 w 2897109"/>
              <a:gd name="connsiteY74" fmla="*/ 1801640 h 5748951"/>
              <a:gd name="connsiteX75" fmla="*/ 1140736 w 2897109"/>
              <a:gd name="connsiteY75" fmla="*/ 1919335 h 5748951"/>
              <a:gd name="connsiteX76" fmla="*/ 1140736 w 2897109"/>
              <a:gd name="connsiteY76" fmla="*/ 1955549 h 5748951"/>
              <a:gd name="connsiteX77" fmla="*/ 1249378 w 2897109"/>
              <a:gd name="connsiteY77" fmla="*/ 1937442 h 5748951"/>
              <a:gd name="connsiteX78" fmla="*/ 1303699 w 2897109"/>
              <a:gd name="connsiteY78" fmla="*/ 1991763 h 5748951"/>
              <a:gd name="connsiteX79" fmla="*/ 1367073 w 2897109"/>
              <a:gd name="connsiteY79" fmla="*/ 2046083 h 5748951"/>
              <a:gd name="connsiteX80" fmla="*/ 1376126 w 2897109"/>
              <a:gd name="connsiteY80" fmla="*/ 2118511 h 5748951"/>
              <a:gd name="connsiteX81" fmla="*/ 1376126 w 2897109"/>
              <a:gd name="connsiteY81" fmla="*/ 2254313 h 5748951"/>
              <a:gd name="connsiteX82" fmla="*/ 1358019 w 2897109"/>
              <a:gd name="connsiteY82" fmla="*/ 2335794 h 5748951"/>
              <a:gd name="connsiteX83" fmla="*/ 1421394 w 2897109"/>
              <a:gd name="connsiteY83" fmla="*/ 2344848 h 5748951"/>
              <a:gd name="connsiteX84" fmla="*/ 1448554 w 2897109"/>
              <a:gd name="connsiteY84" fmla="*/ 2308634 h 5748951"/>
              <a:gd name="connsiteX85" fmla="*/ 1403287 w 2897109"/>
              <a:gd name="connsiteY85" fmla="*/ 2199992 h 5748951"/>
              <a:gd name="connsiteX86" fmla="*/ 1430447 w 2897109"/>
              <a:gd name="connsiteY86" fmla="*/ 2163778 h 5748951"/>
              <a:gd name="connsiteX87" fmla="*/ 1457608 w 2897109"/>
              <a:gd name="connsiteY87" fmla="*/ 2018923 h 5748951"/>
              <a:gd name="connsiteX88" fmla="*/ 1493821 w 2897109"/>
              <a:gd name="connsiteY88" fmla="*/ 1973656 h 5748951"/>
              <a:gd name="connsiteX89" fmla="*/ 1593410 w 2897109"/>
              <a:gd name="connsiteY89" fmla="*/ 1955549 h 5748951"/>
              <a:gd name="connsiteX90" fmla="*/ 1683944 w 2897109"/>
              <a:gd name="connsiteY90" fmla="*/ 1982709 h 5748951"/>
              <a:gd name="connsiteX91" fmla="*/ 1747318 w 2897109"/>
              <a:gd name="connsiteY91" fmla="*/ 2046083 h 5748951"/>
              <a:gd name="connsiteX92" fmla="*/ 1792586 w 2897109"/>
              <a:gd name="connsiteY92" fmla="*/ 2109458 h 5748951"/>
              <a:gd name="connsiteX93" fmla="*/ 1828800 w 2897109"/>
              <a:gd name="connsiteY93" fmla="*/ 2199992 h 5748951"/>
              <a:gd name="connsiteX94" fmla="*/ 1937441 w 2897109"/>
              <a:gd name="connsiteY94" fmla="*/ 2218099 h 5748951"/>
              <a:gd name="connsiteX95" fmla="*/ 2027976 w 2897109"/>
              <a:gd name="connsiteY95" fmla="*/ 2272420 h 5748951"/>
              <a:gd name="connsiteX96" fmla="*/ 2018922 w 2897109"/>
              <a:gd name="connsiteY96" fmla="*/ 2344848 h 5748951"/>
              <a:gd name="connsiteX97" fmla="*/ 2082297 w 2897109"/>
              <a:gd name="connsiteY97" fmla="*/ 2444436 h 5748951"/>
              <a:gd name="connsiteX98" fmla="*/ 2172831 w 2897109"/>
              <a:gd name="connsiteY98" fmla="*/ 2534970 h 5748951"/>
              <a:gd name="connsiteX99" fmla="*/ 2218099 w 2897109"/>
              <a:gd name="connsiteY99" fmla="*/ 2634559 h 5748951"/>
              <a:gd name="connsiteX100" fmla="*/ 2218099 w 2897109"/>
              <a:gd name="connsiteY100" fmla="*/ 2716040 h 5748951"/>
              <a:gd name="connsiteX101" fmla="*/ 2190938 w 2897109"/>
              <a:gd name="connsiteY101" fmla="*/ 2743200 h 5748951"/>
              <a:gd name="connsiteX102" fmla="*/ 2272419 w 2897109"/>
              <a:gd name="connsiteY102" fmla="*/ 2806574 h 5748951"/>
              <a:gd name="connsiteX103" fmla="*/ 2344847 w 2897109"/>
              <a:gd name="connsiteY103" fmla="*/ 2851842 h 5748951"/>
              <a:gd name="connsiteX104" fmla="*/ 2372008 w 2897109"/>
              <a:gd name="connsiteY104" fmla="*/ 2924269 h 5748951"/>
              <a:gd name="connsiteX105" fmla="*/ 2372008 w 2897109"/>
              <a:gd name="connsiteY105" fmla="*/ 2969537 h 5748951"/>
              <a:gd name="connsiteX106" fmla="*/ 2426328 w 2897109"/>
              <a:gd name="connsiteY106" fmla="*/ 3005751 h 5748951"/>
              <a:gd name="connsiteX107" fmla="*/ 2507810 w 2897109"/>
              <a:gd name="connsiteY107" fmla="*/ 3060071 h 5748951"/>
              <a:gd name="connsiteX108" fmla="*/ 2498756 w 2897109"/>
              <a:gd name="connsiteY108" fmla="*/ 3213980 h 5748951"/>
              <a:gd name="connsiteX109" fmla="*/ 2498756 w 2897109"/>
              <a:gd name="connsiteY109" fmla="*/ 3313568 h 5748951"/>
              <a:gd name="connsiteX110" fmla="*/ 2480649 w 2897109"/>
              <a:gd name="connsiteY110" fmla="*/ 3404103 h 5748951"/>
              <a:gd name="connsiteX111" fmla="*/ 2471596 w 2897109"/>
              <a:gd name="connsiteY111" fmla="*/ 3440317 h 5748951"/>
              <a:gd name="connsiteX112" fmla="*/ 2562130 w 2897109"/>
              <a:gd name="connsiteY112" fmla="*/ 3503691 h 5748951"/>
              <a:gd name="connsiteX113" fmla="*/ 2697932 w 2897109"/>
              <a:gd name="connsiteY113" fmla="*/ 3539905 h 5748951"/>
              <a:gd name="connsiteX114" fmla="*/ 2734146 w 2897109"/>
              <a:gd name="connsiteY114" fmla="*/ 3603279 h 5748951"/>
              <a:gd name="connsiteX115" fmla="*/ 2743200 w 2897109"/>
              <a:gd name="connsiteY115" fmla="*/ 3684761 h 5748951"/>
              <a:gd name="connsiteX116" fmla="*/ 2734146 w 2897109"/>
              <a:gd name="connsiteY116" fmla="*/ 3929204 h 5748951"/>
              <a:gd name="connsiteX117" fmla="*/ 2770360 w 2897109"/>
              <a:gd name="connsiteY117" fmla="*/ 4110273 h 5748951"/>
              <a:gd name="connsiteX118" fmla="*/ 2761307 w 2897109"/>
              <a:gd name="connsiteY118" fmla="*/ 4300396 h 5748951"/>
              <a:gd name="connsiteX119" fmla="*/ 2788467 w 2897109"/>
              <a:gd name="connsiteY119" fmla="*/ 4409038 h 5748951"/>
              <a:gd name="connsiteX120" fmla="*/ 2824680 w 2897109"/>
              <a:gd name="connsiteY120" fmla="*/ 4626321 h 5748951"/>
              <a:gd name="connsiteX121" fmla="*/ 2734146 w 2897109"/>
              <a:gd name="connsiteY121" fmla="*/ 4780230 h 5748951"/>
              <a:gd name="connsiteX122" fmla="*/ 2725093 w 2897109"/>
              <a:gd name="connsiteY122" fmla="*/ 4943192 h 5748951"/>
              <a:gd name="connsiteX123" fmla="*/ 2897109 w 2897109"/>
              <a:gd name="connsiteY123" fmla="*/ 5142369 h 5748951"/>
              <a:gd name="connsiteX124" fmla="*/ 2625505 w 2897109"/>
              <a:gd name="connsiteY124" fmla="*/ 5332491 h 5748951"/>
              <a:gd name="connsiteX125" fmla="*/ 2453488 w 2897109"/>
              <a:gd name="connsiteY125" fmla="*/ 5441132 h 5748951"/>
              <a:gd name="connsiteX126" fmla="*/ 2353900 w 2897109"/>
              <a:gd name="connsiteY126" fmla="*/ 5721791 h 5748951"/>
              <a:gd name="connsiteX127" fmla="*/ 869132 w 2897109"/>
              <a:gd name="connsiteY127" fmla="*/ 5748951 h 5748951"/>
              <a:gd name="connsiteX128" fmla="*/ 688063 w 2897109"/>
              <a:gd name="connsiteY128" fmla="*/ 5730844 h 5748951"/>
              <a:gd name="connsiteX0" fmla="*/ 688063 w 2897109"/>
              <a:gd name="connsiteY0" fmla="*/ 5730844 h 5748951"/>
              <a:gd name="connsiteX1" fmla="*/ 597528 w 2897109"/>
              <a:gd name="connsiteY1" fmla="*/ 5314384 h 5748951"/>
              <a:gd name="connsiteX2" fmla="*/ 488887 w 2897109"/>
              <a:gd name="connsiteY2" fmla="*/ 5178582 h 5748951"/>
              <a:gd name="connsiteX3" fmla="*/ 389299 w 2897109"/>
              <a:gd name="connsiteY3" fmla="*/ 4762123 h 5748951"/>
              <a:gd name="connsiteX4" fmla="*/ 371192 w 2897109"/>
              <a:gd name="connsiteY4" fmla="*/ 4336610 h 5748951"/>
              <a:gd name="connsiteX5" fmla="*/ 371192 w 2897109"/>
              <a:gd name="connsiteY5" fmla="*/ 4137434 h 5748951"/>
              <a:gd name="connsiteX6" fmla="*/ 298764 w 2897109"/>
              <a:gd name="connsiteY6" fmla="*/ 4083113 h 5748951"/>
              <a:gd name="connsiteX7" fmla="*/ 271604 w 2897109"/>
              <a:gd name="connsiteY7" fmla="*/ 3947311 h 5748951"/>
              <a:gd name="connsiteX8" fmla="*/ 190122 w 2897109"/>
              <a:gd name="connsiteY8" fmla="*/ 3965418 h 5748951"/>
              <a:gd name="connsiteX9" fmla="*/ 0 w 2897109"/>
              <a:gd name="connsiteY9" fmla="*/ 3902044 h 5748951"/>
              <a:gd name="connsiteX10" fmla="*/ 27160 w 2897109"/>
              <a:gd name="connsiteY10" fmla="*/ 27161 h 5748951"/>
              <a:gd name="connsiteX11" fmla="*/ 54320 w 2897109"/>
              <a:gd name="connsiteY11" fmla="*/ 0 h 5748951"/>
              <a:gd name="connsiteX12" fmla="*/ 108641 w 2897109"/>
              <a:gd name="connsiteY12" fmla="*/ 0 h 5748951"/>
              <a:gd name="connsiteX13" fmla="*/ 108641 w 2897109"/>
              <a:gd name="connsiteY13" fmla="*/ 0 h 5748951"/>
              <a:gd name="connsiteX14" fmla="*/ 190122 w 2897109"/>
              <a:gd name="connsiteY14" fmla="*/ 27161 h 5748951"/>
              <a:gd name="connsiteX15" fmla="*/ 244443 w 2897109"/>
              <a:gd name="connsiteY15" fmla="*/ 72428 h 5748951"/>
              <a:gd name="connsiteX16" fmla="*/ 298764 w 2897109"/>
              <a:gd name="connsiteY16" fmla="*/ 54321 h 5748951"/>
              <a:gd name="connsiteX17" fmla="*/ 334978 w 2897109"/>
              <a:gd name="connsiteY17" fmla="*/ 36214 h 5748951"/>
              <a:gd name="connsiteX18" fmla="*/ 389299 w 2897109"/>
              <a:gd name="connsiteY18" fmla="*/ 90535 h 5748951"/>
              <a:gd name="connsiteX19" fmla="*/ 452673 w 2897109"/>
              <a:gd name="connsiteY19" fmla="*/ 90535 h 5748951"/>
              <a:gd name="connsiteX20" fmla="*/ 506994 w 2897109"/>
              <a:gd name="connsiteY20" fmla="*/ 90535 h 5748951"/>
              <a:gd name="connsiteX21" fmla="*/ 534154 w 2897109"/>
              <a:gd name="connsiteY21" fmla="*/ 144856 h 5748951"/>
              <a:gd name="connsiteX22" fmla="*/ 552261 w 2897109"/>
              <a:gd name="connsiteY22" fmla="*/ 72428 h 5748951"/>
              <a:gd name="connsiteX23" fmla="*/ 588475 w 2897109"/>
              <a:gd name="connsiteY23" fmla="*/ 54321 h 5748951"/>
              <a:gd name="connsiteX24" fmla="*/ 651849 w 2897109"/>
              <a:gd name="connsiteY24" fmla="*/ 54321 h 5748951"/>
              <a:gd name="connsiteX25" fmla="*/ 669956 w 2897109"/>
              <a:gd name="connsiteY25" fmla="*/ 63374 h 5748951"/>
              <a:gd name="connsiteX26" fmla="*/ 715223 w 2897109"/>
              <a:gd name="connsiteY26" fmla="*/ 36214 h 5748951"/>
              <a:gd name="connsiteX27" fmla="*/ 769544 w 2897109"/>
              <a:gd name="connsiteY27" fmla="*/ 36214 h 5748951"/>
              <a:gd name="connsiteX28" fmla="*/ 796705 w 2897109"/>
              <a:gd name="connsiteY28" fmla="*/ 90535 h 5748951"/>
              <a:gd name="connsiteX29" fmla="*/ 905346 w 2897109"/>
              <a:gd name="connsiteY29" fmla="*/ 126749 h 5748951"/>
              <a:gd name="connsiteX30" fmla="*/ 932507 w 2897109"/>
              <a:gd name="connsiteY30" fmla="*/ 72428 h 5748951"/>
              <a:gd name="connsiteX31" fmla="*/ 950613 w 2897109"/>
              <a:gd name="connsiteY31" fmla="*/ 18107 h 5748951"/>
              <a:gd name="connsiteX32" fmla="*/ 995881 w 2897109"/>
              <a:gd name="connsiteY32" fmla="*/ 0 h 5748951"/>
              <a:gd name="connsiteX33" fmla="*/ 1041148 w 2897109"/>
              <a:gd name="connsiteY33" fmla="*/ 45267 h 5748951"/>
              <a:gd name="connsiteX34" fmla="*/ 1041148 w 2897109"/>
              <a:gd name="connsiteY34" fmla="*/ 90535 h 5748951"/>
              <a:gd name="connsiteX35" fmla="*/ 1104522 w 2897109"/>
              <a:gd name="connsiteY35" fmla="*/ 135802 h 5748951"/>
              <a:gd name="connsiteX36" fmla="*/ 1104522 w 2897109"/>
              <a:gd name="connsiteY36" fmla="*/ 135802 h 5748951"/>
              <a:gd name="connsiteX37" fmla="*/ 1167897 w 2897109"/>
              <a:gd name="connsiteY37" fmla="*/ 36214 h 5748951"/>
              <a:gd name="connsiteX38" fmla="*/ 1240324 w 2897109"/>
              <a:gd name="connsiteY38" fmla="*/ 27161 h 5748951"/>
              <a:gd name="connsiteX39" fmla="*/ 1249378 w 2897109"/>
              <a:gd name="connsiteY39" fmla="*/ 108642 h 5748951"/>
              <a:gd name="connsiteX40" fmla="*/ 1222217 w 2897109"/>
              <a:gd name="connsiteY40" fmla="*/ 208230 h 5748951"/>
              <a:gd name="connsiteX41" fmla="*/ 1204110 w 2897109"/>
              <a:gd name="connsiteY41" fmla="*/ 235390 h 5748951"/>
              <a:gd name="connsiteX42" fmla="*/ 1158843 w 2897109"/>
              <a:gd name="connsiteY42" fmla="*/ 353085 h 5748951"/>
              <a:gd name="connsiteX43" fmla="*/ 1204110 w 2897109"/>
              <a:gd name="connsiteY43" fmla="*/ 380246 h 5748951"/>
              <a:gd name="connsiteX44" fmla="*/ 1186004 w 2897109"/>
              <a:gd name="connsiteY44" fmla="*/ 470780 h 5748951"/>
              <a:gd name="connsiteX45" fmla="*/ 1176950 w 2897109"/>
              <a:gd name="connsiteY45" fmla="*/ 552262 h 5748951"/>
              <a:gd name="connsiteX46" fmla="*/ 1131683 w 2897109"/>
              <a:gd name="connsiteY46" fmla="*/ 606582 h 5748951"/>
              <a:gd name="connsiteX47" fmla="*/ 1059255 w 2897109"/>
              <a:gd name="connsiteY47" fmla="*/ 543208 h 5748951"/>
              <a:gd name="connsiteX48" fmla="*/ 1013988 w 2897109"/>
              <a:gd name="connsiteY48" fmla="*/ 479834 h 5748951"/>
              <a:gd name="connsiteX49" fmla="*/ 959667 w 2897109"/>
              <a:gd name="connsiteY49" fmla="*/ 479834 h 5748951"/>
              <a:gd name="connsiteX50" fmla="*/ 905346 w 2897109"/>
              <a:gd name="connsiteY50" fmla="*/ 525101 h 5748951"/>
              <a:gd name="connsiteX51" fmla="*/ 887239 w 2897109"/>
              <a:gd name="connsiteY51" fmla="*/ 579422 h 5748951"/>
              <a:gd name="connsiteX52" fmla="*/ 914400 w 2897109"/>
              <a:gd name="connsiteY52" fmla="*/ 660903 h 5748951"/>
              <a:gd name="connsiteX53" fmla="*/ 923453 w 2897109"/>
              <a:gd name="connsiteY53" fmla="*/ 697117 h 5748951"/>
              <a:gd name="connsiteX54" fmla="*/ 851025 w 2897109"/>
              <a:gd name="connsiteY54" fmla="*/ 742384 h 5748951"/>
              <a:gd name="connsiteX55" fmla="*/ 760491 w 2897109"/>
              <a:gd name="connsiteY55" fmla="*/ 796705 h 5748951"/>
              <a:gd name="connsiteX56" fmla="*/ 760491 w 2897109"/>
              <a:gd name="connsiteY56" fmla="*/ 796705 h 5748951"/>
              <a:gd name="connsiteX57" fmla="*/ 860079 w 2897109"/>
              <a:gd name="connsiteY57" fmla="*/ 860079 h 5748951"/>
              <a:gd name="connsiteX58" fmla="*/ 860079 w 2897109"/>
              <a:gd name="connsiteY58" fmla="*/ 860079 h 5748951"/>
              <a:gd name="connsiteX59" fmla="*/ 905346 w 2897109"/>
              <a:gd name="connsiteY59" fmla="*/ 986828 h 5748951"/>
              <a:gd name="connsiteX60" fmla="*/ 841972 w 2897109"/>
              <a:gd name="connsiteY60" fmla="*/ 1086416 h 5748951"/>
              <a:gd name="connsiteX61" fmla="*/ 841972 w 2897109"/>
              <a:gd name="connsiteY61" fmla="*/ 1167897 h 5748951"/>
              <a:gd name="connsiteX62" fmla="*/ 841972 w 2897109"/>
              <a:gd name="connsiteY62" fmla="*/ 1231271 h 5748951"/>
              <a:gd name="connsiteX63" fmla="*/ 914400 w 2897109"/>
              <a:gd name="connsiteY63" fmla="*/ 1285592 h 5748951"/>
              <a:gd name="connsiteX64" fmla="*/ 959667 w 2897109"/>
              <a:gd name="connsiteY64" fmla="*/ 1339913 h 5748951"/>
              <a:gd name="connsiteX65" fmla="*/ 1023041 w 2897109"/>
              <a:gd name="connsiteY65" fmla="*/ 1339913 h 5748951"/>
              <a:gd name="connsiteX66" fmla="*/ 1077362 w 2897109"/>
              <a:gd name="connsiteY66" fmla="*/ 1348967 h 5748951"/>
              <a:gd name="connsiteX67" fmla="*/ 1104522 w 2897109"/>
              <a:gd name="connsiteY67" fmla="*/ 1412341 h 5748951"/>
              <a:gd name="connsiteX68" fmla="*/ 1131683 w 2897109"/>
              <a:gd name="connsiteY68" fmla="*/ 1502875 h 5748951"/>
              <a:gd name="connsiteX69" fmla="*/ 1113576 w 2897109"/>
              <a:gd name="connsiteY69" fmla="*/ 1575303 h 5748951"/>
              <a:gd name="connsiteX70" fmla="*/ 1059255 w 2897109"/>
              <a:gd name="connsiteY70" fmla="*/ 1611517 h 5748951"/>
              <a:gd name="connsiteX71" fmla="*/ 1032095 w 2897109"/>
              <a:gd name="connsiteY71" fmla="*/ 1674891 h 5748951"/>
              <a:gd name="connsiteX72" fmla="*/ 1050202 w 2897109"/>
              <a:gd name="connsiteY72" fmla="*/ 1756372 h 5748951"/>
              <a:gd name="connsiteX73" fmla="*/ 1095469 w 2897109"/>
              <a:gd name="connsiteY73" fmla="*/ 1801640 h 5748951"/>
              <a:gd name="connsiteX74" fmla="*/ 1095469 w 2897109"/>
              <a:gd name="connsiteY74" fmla="*/ 1801640 h 5748951"/>
              <a:gd name="connsiteX75" fmla="*/ 1140736 w 2897109"/>
              <a:gd name="connsiteY75" fmla="*/ 1919335 h 5748951"/>
              <a:gd name="connsiteX76" fmla="*/ 1140736 w 2897109"/>
              <a:gd name="connsiteY76" fmla="*/ 1955549 h 5748951"/>
              <a:gd name="connsiteX77" fmla="*/ 1249378 w 2897109"/>
              <a:gd name="connsiteY77" fmla="*/ 1937442 h 5748951"/>
              <a:gd name="connsiteX78" fmla="*/ 1303699 w 2897109"/>
              <a:gd name="connsiteY78" fmla="*/ 1991763 h 5748951"/>
              <a:gd name="connsiteX79" fmla="*/ 1367073 w 2897109"/>
              <a:gd name="connsiteY79" fmla="*/ 2046083 h 5748951"/>
              <a:gd name="connsiteX80" fmla="*/ 1376126 w 2897109"/>
              <a:gd name="connsiteY80" fmla="*/ 2118511 h 5748951"/>
              <a:gd name="connsiteX81" fmla="*/ 1376126 w 2897109"/>
              <a:gd name="connsiteY81" fmla="*/ 2254313 h 5748951"/>
              <a:gd name="connsiteX82" fmla="*/ 1358019 w 2897109"/>
              <a:gd name="connsiteY82" fmla="*/ 2335794 h 5748951"/>
              <a:gd name="connsiteX83" fmla="*/ 1421394 w 2897109"/>
              <a:gd name="connsiteY83" fmla="*/ 2344848 h 5748951"/>
              <a:gd name="connsiteX84" fmla="*/ 1448554 w 2897109"/>
              <a:gd name="connsiteY84" fmla="*/ 2308634 h 5748951"/>
              <a:gd name="connsiteX85" fmla="*/ 1403287 w 2897109"/>
              <a:gd name="connsiteY85" fmla="*/ 2199992 h 5748951"/>
              <a:gd name="connsiteX86" fmla="*/ 1430447 w 2897109"/>
              <a:gd name="connsiteY86" fmla="*/ 2163778 h 5748951"/>
              <a:gd name="connsiteX87" fmla="*/ 1457608 w 2897109"/>
              <a:gd name="connsiteY87" fmla="*/ 2018923 h 5748951"/>
              <a:gd name="connsiteX88" fmla="*/ 1493821 w 2897109"/>
              <a:gd name="connsiteY88" fmla="*/ 1973656 h 5748951"/>
              <a:gd name="connsiteX89" fmla="*/ 1593410 w 2897109"/>
              <a:gd name="connsiteY89" fmla="*/ 1955549 h 5748951"/>
              <a:gd name="connsiteX90" fmla="*/ 1683944 w 2897109"/>
              <a:gd name="connsiteY90" fmla="*/ 1982709 h 5748951"/>
              <a:gd name="connsiteX91" fmla="*/ 1747318 w 2897109"/>
              <a:gd name="connsiteY91" fmla="*/ 2046083 h 5748951"/>
              <a:gd name="connsiteX92" fmla="*/ 1792586 w 2897109"/>
              <a:gd name="connsiteY92" fmla="*/ 2109458 h 5748951"/>
              <a:gd name="connsiteX93" fmla="*/ 1828800 w 2897109"/>
              <a:gd name="connsiteY93" fmla="*/ 2199992 h 5748951"/>
              <a:gd name="connsiteX94" fmla="*/ 1937441 w 2897109"/>
              <a:gd name="connsiteY94" fmla="*/ 2218099 h 5748951"/>
              <a:gd name="connsiteX95" fmla="*/ 2027976 w 2897109"/>
              <a:gd name="connsiteY95" fmla="*/ 2272420 h 5748951"/>
              <a:gd name="connsiteX96" fmla="*/ 2018922 w 2897109"/>
              <a:gd name="connsiteY96" fmla="*/ 2344848 h 5748951"/>
              <a:gd name="connsiteX97" fmla="*/ 2082297 w 2897109"/>
              <a:gd name="connsiteY97" fmla="*/ 2444436 h 5748951"/>
              <a:gd name="connsiteX98" fmla="*/ 2172831 w 2897109"/>
              <a:gd name="connsiteY98" fmla="*/ 2534970 h 5748951"/>
              <a:gd name="connsiteX99" fmla="*/ 2218099 w 2897109"/>
              <a:gd name="connsiteY99" fmla="*/ 2634559 h 5748951"/>
              <a:gd name="connsiteX100" fmla="*/ 2218099 w 2897109"/>
              <a:gd name="connsiteY100" fmla="*/ 2716040 h 5748951"/>
              <a:gd name="connsiteX101" fmla="*/ 2190938 w 2897109"/>
              <a:gd name="connsiteY101" fmla="*/ 2743200 h 5748951"/>
              <a:gd name="connsiteX102" fmla="*/ 2272419 w 2897109"/>
              <a:gd name="connsiteY102" fmla="*/ 2806574 h 5748951"/>
              <a:gd name="connsiteX103" fmla="*/ 2344847 w 2897109"/>
              <a:gd name="connsiteY103" fmla="*/ 2851842 h 5748951"/>
              <a:gd name="connsiteX104" fmla="*/ 2372008 w 2897109"/>
              <a:gd name="connsiteY104" fmla="*/ 2924269 h 5748951"/>
              <a:gd name="connsiteX105" fmla="*/ 2372008 w 2897109"/>
              <a:gd name="connsiteY105" fmla="*/ 2969537 h 5748951"/>
              <a:gd name="connsiteX106" fmla="*/ 2426328 w 2897109"/>
              <a:gd name="connsiteY106" fmla="*/ 3005751 h 5748951"/>
              <a:gd name="connsiteX107" fmla="*/ 2507810 w 2897109"/>
              <a:gd name="connsiteY107" fmla="*/ 3060071 h 5748951"/>
              <a:gd name="connsiteX108" fmla="*/ 2498756 w 2897109"/>
              <a:gd name="connsiteY108" fmla="*/ 3213980 h 5748951"/>
              <a:gd name="connsiteX109" fmla="*/ 2498756 w 2897109"/>
              <a:gd name="connsiteY109" fmla="*/ 3313568 h 5748951"/>
              <a:gd name="connsiteX110" fmla="*/ 2480649 w 2897109"/>
              <a:gd name="connsiteY110" fmla="*/ 3404103 h 5748951"/>
              <a:gd name="connsiteX111" fmla="*/ 2471596 w 2897109"/>
              <a:gd name="connsiteY111" fmla="*/ 3440317 h 5748951"/>
              <a:gd name="connsiteX112" fmla="*/ 2562130 w 2897109"/>
              <a:gd name="connsiteY112" fmla="*/ 3503691 h 5748951"/>
              <a:gd name="connsiteX113" fmla="*/ 2697932 w 2897109"/>
              <a:gd name="connsiteY113" fmla="*/ 3539905 h 5748951"/>
              <a:gd name="connsiteX114" fmla="*/ 2734146 w 2897109"/>
              <a:gd name="connsiteY114" fmla="*/ 3603279 h 5748951"/>
              <a:gd name="connsiteX115" fmla="*/ 2743200 w 2897109"/>
              <a:gd name="connsiteY115" fmla="*/ 3684761 h 5748951"/>
              <a:gd name="connsiteX116" fmla="*/ 2734146 w 2897109"/>
              <a:gd name="connsiteY116" fmla="*/ 3929204 h 5748951"/>
              <a:gd name="connsiteX117" fmla="*/ 2770360 w 2897109"/>
              <a:gd name="connsiteY117" fmla="*/ 4110273 h 5748951"/>
              <a:gd name="connsiteX118" fmla="*/ 2761307 w 2897109"/>
              <a:gd name="connsiteY118" fmla="*/ 4300396 h 5748951"/>
              <a:gd name="connsiteX119" fmla="*/ 2788467 w 2897109"/>
              <a:gd name="connsiteY119" fmla="*/ 4409038 h 5748951"/>
              <a:gd name="connsiteX120" fmla="*/ 2824680 w 2897109"/>
              <a:gd name="connsiteY120" fmla="*/ 4626321 h 5748951"/>
              <a:gd name="connsiteX121" fmla="*/ 2779413 w 2897109"/>
              <a:gd name="connsiteY121" fmla="*/ 4762123 h 5748951"/>
              <a:gd name="connsiteX122" fmla="*/ 2725093 w 2897109"/>
              <a:gd name="connsiteY122" fmla="*/ 4943192 h 5748951"/>
              <a:gd name="connsiteX123" fmla="*/ 2897109 w 2897109"/>
              <a:gd name="connsiteY123" fmla="*/ 5142369 h 5748951"/>
              <a:gd name="connsiteX124" fmla="*/ 2625505 w 2897109"/>
              <a:gd name="connsiteY124" fmla="*/ 5332491 h 5748951"/>
              <a:gd name="connsiteX125" fmla="*/ 2453488 w 2897109"/>
              <a:gd name="connsiteY125" fmla="*/ 5441132 h 5748951"/>
              <a:gd name="connsiteX126" fmla="*/ 2353900 w 2897109"/>
              <a:gd name="connsiteY126" fmla="*/ 5721791 h 5748951"/>
              <a:gd name="connsiteX127" fmla="*/ 869132 w 2897109"/>
              <a:gd name="connsiteY127" fmla="*/ 5748951 h 5748951"/>
              <a:gd name="connsiteX128" fmla="*/ 688063 w 2897109"/>
              <a:gd name="connsiteY128" fmla="*/ 5730844 h 5748951"/>
              <a:gd name="connsiteX0" fmla="*/ 688063 w 2951430"/>
              <a:gd name="connsiteY0" fmla="*/ 5730844 h 5748951"/>
              <a:gd name="connsiteX1" fmla="*/ 597528 w 2951430"/>
              <a:gd name="connsiteY1" fmla="*/ 5314384 h 5748951"/>
              <a:gd name="connsiteX2" fmla="*/ 488887 w 2951430"/>
              <a:gd name="connsiteY2" fmla="*/ 5178582 h 5748951"/>
              <a:gd name="connsiteX3" fmla="*/ 389299 w 2951430"/>
              <a:gd name="connsiteY3" fmla="*/ 4762123 h 5748951"/>
              <a:gd name="connsiteX4" fmla="*/ 371192 w 2951430"/>
              <a:gd name="connsiteY4" fmla="*/ 4336610 h 5748951"/>
              <a:gd name="connsiteX5" fmla="*/ 371192 w 2951430"/>
              <a:gd name="connsiteY5" fmla="*/ 4137434 h 5748951"/>
              <a:gd name="connsiteX6" fmla="*/ 298764 w 2951430"/>
              <a:gd name="connsiteY6" fmla="*/ 4083113 h 5748951"/>
              <a:gd name="connsiteX7" fmla="*/ 271604 w 2951430"/>
              <a:gd name="connsiteY7" fmla="*/ 3947311 h 5748951"/>
              <a:gd name="connsiteX8" fmla="*/ 190122 w 2951430"/>
              <a:gd name="connsiteY8" fmla="*/ 3965418 h 5748951"/>
              <a:gd name="connsiteX9" fmla="*/ 0 w 2951430"/>
              <a:gd name="connsiteY9" fmla="*/ 3902044 h 5748951"/>
              <a:gd name="connsiteX10" fmla="*/ 27160 w 2951430"/>
              <a:gd name="connsiteY10" fmla="*/ 27161 h 5748951"/>
              <a:gd name="connsiteX11" fmla="*/ 54320 w 2951430"/>
              <a:gd name="connsiteY11" fmla="*/ 0 h 5748951"/>
              <a:gd name="connsiteX12" fmla="*/ 108641 w 2951430"/>
              <a:gd name="connsiteY12" fmla="*/ 0 h 5748951"/>
              <a:gd name="connsiteX13" fmla="*/ 108641 w 2951430"/>
              <a:gd name="connsiteY13" fmla="*/ 0 h 5748951"/>
              <a:gd name="connsiteX14" fmla="*/ 190122 w 2951430"/>
              <a:gd name="connsiteY14" fmla="*/ 27161 h 5748951"/>
              <a:gd name="connsiteX15" fmla="*/ 244443 w 2951430"/>
              <a:gd name="connsiteY15" fmla="*/ 72428 h 5748951"/>
              <a:gd name="connsiteX16" fmla="*/ 298764 w 2951430"/>
              <a:gd name="connsiteY16" fmla="*/ 54321 h 5748951"/>
              <a:gd name="connsiteX17" fmla="*/ 334978 w 2951430"/>
              <a:gd name="connsiteY17" fmla="*/ 36214 h 5748951"/>
              <a:gd name="connsiteX18" fmla="*/ 389299 w 2951430"/>
              <a:gd name="connsiteY18" fmla="*/ 90535 h 5748951"/>
              <a:gd name="connsiteX19" fmla="*/ 452673 w 2951430"/>
              <a:gd name="connsiteY19" fmla="*/ 90535 h 5748951"/>
              <a:gd name="connsiteX20" fmla="*/ 506994 w 2951430"/>
              <a:gd name="connsiteY20" fmla="*/ 90535 h 5748951"/>
              <a:gd name="connsiteX21" fmla="*/ 534154 w 2951430"/>
              <a:gd name="connsiteY21" fmla="*/ 144856 h 5748951"/>
              <a:gd name="connsiteX22" fmla="*/ 552261 w 2951430"/>
              <a:gd name="connsiteY22" fmla="*/ 72428 h 5748951"/>
              <a:gd name="connsiteX23" fmla="*/ 588475 w 2951430"/>
              <a:gd name="connsiteY23" fmla="*/ 54321 h 5748951"/>
              <a:gd name="connsiteX24" fmla="*/ 651849 w 2951430"/>
              <a:gd name="connsiteY24" fmla="*/ 54321 h 5748951"/>
              <a:gd name="connsiteX25" fmla="*/ 669956 w 2951430"/>
              <a:gd name="connsiteY25" fmla="*/ 63374 h 5748951"/>
              <a:gd name="connsiteX26" fmla="*/ 715223 w 2951430"/>
              <a:gd name="connsiteY26" fmla="*/ 36214 h 5748951"/>
              <a:gd name="connsiteX27" fmla="*/ 769544 w 2951430"/>
              <a:gd name="connsiteY27" fmla="*/ 36214 h 5748951"/>
              <a:gd name="connsiteX28" fmla="*/ 796705 w 2951430"/>
              <a:gd name="connsiteY28" fmla="*/ 90535 h 5748951"/>
              <a:gd name="connsiteX29" fmla="*/ 905346 w 2951430"/>
              <a:gd name="connsiteY29" fmla="*/ 126749 h 5748951"/>
              <a:gd name="connsiteX30" fmla="*/ 932507 w 2951430"/>
              <a:gd name="connsiteY30" fmla="*/ 72428 h 5748951"/>
              <a:gd name="connsiteX31" fmla="*/ 950613 w 2951430"/>
              <a:gd name="connsiteY31" fmla="*/ 18107 h 5748951"/>
              <a:gd name="connsiteX32" fmla="*/ 995881 w 2951430"/>
              <a:gd name="connsiteY32" fmla="*/ 0 h 5748951"/>
              <a:gd name="connsiteX33" fmla="*/ 1041148 w 2951430"/>
              <a:gd name="connsiteY33" fmla="*/ 45267 h 5748951"/>
              <a:gd name="connsiteX34" fmla="*/ 1041148 w 2951430"/>
              <a:gd name="connsiteY34" fmla="*/ 90535 h 5748951"/>
              <a:gd name="connsiteX35" fmla="*/ 1104522 w 2951430"/>
              <a:gd name="connsiteY35" fmla="*/ 135802 h 5748951"/>
              <a:gd name="connsiteX36" fmla="*/ 1104522 w 2951430"/>
              <a:gd name="connsiteY36" fmla="*/ 135802 h 5748951"/>
              <a:gd name="connsiteX37" fmla="*/ 1167897 w 2951430"/>
              <a:gd name="connsiteY37" fmla="*/ 36214 h 5748951"/>
              <a:gd name="connsiteX38" fmla="*/ 1240324 w 2951430"/>
              <a:gd name="connsiteY38" fmla="*/ 27161 h 5748951"/>
              <a:gd name="connsiteX39" fmla="*/ 1249378 w 2951430"/>
              <a:gd name="connsiteY39" fmla="*/ 108642 h 5748951"/>
              <a:gd name="connsiteX40" fmla="*/ 1222217 w 2951430"/>
              <a:gd name="connsiteY40" fmla="*/ 208230 h 5748951"/>
              <a:gd name="connsiteX41" fmla="*/ 1204110 w 2951430"/>
              <a:gd name="connsiteY41" fmla="*/ 235390 h 5748951"/>
              <a:gd name="connsiteX42" fmla="*/ 1158843 w 2951430"/>
              <a:gd name="connsiteY42" fmla="*/ 353085 h 5748951"/>
              <a:gd name="connsiteX43" fmla="*/ 1204110 w 2951430"/>
              <a:gd name="connsiteY43" fmla="*/ 380246 h 5748951"/>
              <a:gd name="connsiteX44" fmla="*/ 1186004 w 2951430"/>
              <a:gd name="connsiteY44" fmla="*/ 470780 h 5748951"/>
              <a:gd name="connsiteX45" fmla="*/ 1176950 w 2951430"/>
              <a:gd name="connsiteY45" fmla="*/ 552262 h 5748951"/>
              <a:gd name="connsiteX46" fmla="*/ 1131683 w 2951430"/>
              <a:gd name="connsiteY46" fmla="*/ 606582 h 5748951"/>
              <a:gd name="connsiteX47" fmla="*/ 1059255 w 2951430"/>
              <a:gd name="connsiteY47" fmla="*/ 543208 h 5748951"/>
              <a:gd name="connsiteX48" fmla="*/ 1013988 w 2951430"/>
              <a:gd name="connsiteY48" fmla="*/ 479834 h 5748951"/>
              <a:gd name="connsiteX49" fmla="*/ 959667 w 2951430"/>
              <a:gd name="connsiteY49" fmla="*/ 479834 h 5748951"/>
              <a:gd name="connsiteX50" fmla="*/ 905346 w 2951430"/>
              <a:gd name="connsiteY50" fmla="*/ 525101 h 5748951"/>
              <a:gd name="connsiteX51" fmla="*/ 887239 w 2951430"/>
              <a:gd name="connsiteY51" fmla="*/ 579422 h 5748951"/>
              <a:gd name="connsiteX52" fmla="*/ 914400 w 2951430"/>
              <a:gd name="connsiteY52" fmla="*/ 660903 h 5748951"/>
              <a:gd name="connsiteX53" fmla="*/ 923453 w 2951430"/>
              <a:gd name="connsiteY53" fmla="*/ 697117 h 5748951"/>
              <a:gd name="connsiteX54" fmla="*/ 851025 w 2951430"/>
              <a:gd name="connsiteY54" fmla="*/ 742384 h 5748951"/>
              <a:gd name="connsiteX55" fmla="*/ 760491 w 2951430"/>
              <a:gd name="connsiteY55" fmla="*/ 796705 h 5748951"/>
              <a:gd name="connsiteX56" fmla="*/ 760491 w 2951430"/>
              <a:gd name="connsiteY56" fmla="*/ 796705 h 5748951"/>
              <a:gd name="connsiteX57" fmla="*/ 860079 w 2951430"/>
              <a:gd name="connsiteY57" fmla="*/ 860079 h 5748951"/>
              <a:gd name="connsiteX58" fmla="*/ 860079 w 2951430"/>
              <a:gd name="connsiteY58" fmla="*/ 860079 h 5748951"/>
              <a:gd name="connsiteX59" fmla="*/ 905346 w 2951430"/>
              <a:gd name="connsiteY59" fmla="*/ 986828 h 5748951"/>
              <a:gd name="connsiteX60" fmla="*/ 841972 w 2951430"/>
              <a:gd name="connsiteY60" fmla="*/ 1086416 h 5748951"/>
              <a:gd name="connsiteX61" fmla="*/ 841972 w 2951430"/>
              <a:gd name="connsiteY61" fmla="*/ 1167897 h 5748951"/>
              <a:gd name="connsiteX62" fmla="*/ 841972 w 2951430"/>
              <a:gd name="connsiteY62" fmla="*/ 1231271 h 5748951"/>
              <a:gd name="connsiteX63" fmla="*/ 914400 w 2951430"/>
              <a:gd name="connsiteY63" fmla="*/ 1285592 h 5748951"/>
              <a:gd name="connsiteX64" fmla="*/ 959667 w 2951430"/>
              <a:gd name="connsiteY64" fmla="*/ 1339913 h 5748951"/>
              <a:gd name="connsiteX65" fmla="*/ 1023041 w 2951430"/>
              <a:gd name="connsiteY65" fmla="*/ 1339913 h 5748951"/>
              <a:gd name="connsiteX66" fmla="*/ 1077362 w 2951430"/>
              <a:gd name="connsiteY66" fmla="*/ 1348967 h 5748951"/>
              <a:gd name="connsiteX67" fmla="*/ 1104522 w 2951430"/>
              <a:gd name="connsiteY67" fmla="*/ 1412341 h 5748951"/>
              <a:gd name="connsiteX68" fmla="*/ 1131683 w 2951430"/>
              <a:gd name="connsiteY68" fmla="*/ 1502875 h 5748951"/>
              <a:gd name="connsiteX69" fmla="*/ 1113576 w 2951430"/>
              <a:gd name="connsiteY69" fmla="*/ 1575303 h 5748951"/>
              <a:gd name="connsiteX70" fmla="*/ 1059255 w 2951430"/>
              <a:gd name="connsiteY70" fmla="*/ 1611517 h 5748951"/>
              <a:gd name="connsiteX71" fmla="*/ 1032095 w 2951430"/>
              <a:gd name="connsiteY71" fmla="*/ 1674891 h 5748951"/>
              <a:gd name="connsiteX72" fmla="*/ 1050202 w 2951430"/>
              <a:gd name="connsiteY72" fmla="*/ 1756372 h 5748951"/>
              <a:gd name="connsiteX73" fmla="*/ 1095469 w 2951430"/>
              <a:gd name="connsiteY73" fmla="*/ 1801640 h 5748951"/>
              <a:gd name="connsiteX74" fmla="*/ 1095469 w 2951430"/>
              <a:gd name="connsiteY74" fmla="*/ 1801640 h 5748951"/>
              <a:gd name="connsiteX75" fmla="*/ 1140736 w 2951430"/>
              <a:gd name="connsiteY75" fmla="*/ 1919335 h 5748951"/>
              <a:gd name="connsiteX76" fmla="*/ 1140736 w 2951430"/>
              <a:gd name="connsiteY76" fmla="*/ 1955549 h 5748951"/>
              <a:gd name="connsiteX77" fmla="*/ 1249378 w 2951430"/>
              <a:gd name="connsiteY77" fmla="*/ 1937442 h 5748951"/>
              <a:gd name="connsiteX78" fmla="*/ 1303699 w 2951430"/>
              <a:gd name="connsiteY78" fmla="*/ 1991763 h 5748951"/>
              <a:gd name="connsiteX79" fmla="*/ 1367073 w 2951430"/>
              <a:gd name="connsiteY79" fmla="*/ 2046083 h 5748951"/>
              <a:gd name="connsiteX80" fmla="*/ 1376126 w 2951430"/>
              <a:gd name="connsiteY80" fmla="*/ 2118511 h 5748951"/>
              <a:gd name="connsiteX81" fmla="*/ 1376126 w 2951430"/>
              <a:gd name="connsiteY81" fmla="*/ 2254313 h 5748951"/>
              <a:gd name="connsiteX82" fmla="*/ 1358019 w 2951430"/>
              <a:gd name="connsiteY82" fmla="*/ 2335794 h 5748951"/>
              <a:gd name="connsiteX83" fmla="*/ 1421394 w 2951430"/>
              <a:gd name="connsiteY83" fmla="*/ 2344848 h 5748951"/>
              <a:gd name="connsiteX84" fmla="*/ 1448554 w 2951430"/>
              <a:gd name="connsiteY84" fmla="*/ 2308634 h 5748951"/>
              <a:gd name="connsiteX85" fmla="*/ 1403287 w 2951430"/>
              <a:gd name="connsiteY85" fmla="*/ 2199992 h 5748951"/>
              <a:gd name="connsiteX86" fmla="*/ 1430447 w 2951430"/>
              <a:gd name="connsiteY86" fmla="*/ 2163778 h 5748951"/>
              <a:gd name="connsiteX87" fmla="*/ 1457608 w 2951430"/>
              <a:gd name="connsiteY87" fmla="*/ 2018923 h 5748951"/>
              <a:gd name="connsiteX88" fmla="*/ 1493821 w 2951430"/>
              <a:gd name="connsiteY88" fmla="*/ 1973656 h 5748951"/>
              <a:gd name="connsiteX89" fmla="*/ 1593410 w 2951430"/>
              <a:gd name="connsiteY89" fmla="*/ 1955549 h 5748951"/>
              <a:gd name="connsiteX90" fmla="*/ 1683944 w 2951430"/>
              <a:gd name="connsiteY90" fmla="*/ 1982709 h 5748951"/>
              <a:gd name="connsiteX91" fmla="*/ 1747318 w 2951430"/>
              <a:gd name="connsiteY91" fmla="*/ 2046083 h 5748951"/>
              <a:gd name="connsiteX92" fmla="*/ 1792586 w 2951430"/>
              <a:gd name="connsiteY92" fmla="*/ 2109458 h 5748951"/>
              <a:gd name="connsiteX93" fmla="*/ 1828800 w 2951430"/>
              <a:gd name="connsiteY93" fmla="*/ 2199992 h 5748951"/>
              <a:gd name="connsiteX94" fmla="*/ 1937441 w 2951430"/>
              <a:gd name="connsiteY94" fmla="*/ 2218099 h 5748951"/>
              <a:gd name="connsiteX95" fmla="*/ 2027976 w 2951430"/>
              <a:gd name="connsiteY95" fmla="*/ 2272420 h 5748951"/>
              <a:gd name="connsiteX96" fmla="*/ 2018922 w 2951430"/>
              <a:gd name="connsiteY96" fmla="*/ 2344848 h 5748951"/>
              <a:gd name="connsiteX97" fmla="*/ 2082297 w 2951430"/>
              <a:gd name="connsiteY97" fmla="*/ 2444436 h 5748951"/>
              <a:gd name="connsiteX98" fmla="*/ 2172831 w 2951430"/>
              <a:gd name="connsiteY98" fmla="*/ 2534970 h 5748951"/>
              <a:gd name="connsiteX99" fmla="*/ 2218099 w 2951430"/>
              <a:gd name="connsiteY99" fmla="*/ 2634559 h 5748951"/>
              <a:gd name="connsiteX100" fmla="*/ 2218099 w 2951430"/>
              <a:gd name="connsiteY100" fmla="*/ 2716040 h 5748951"/>
              <a:gd name="connsiteX101" fmla="*/ 2190938 w 2951430"/>
              <a:gd name="connsiteY101" fmla="*/ 2743200 h 5748951"/>
              <a:gd name="connsiteX102" fmla="*/ 2272419 w 2951430"/>
              <a:gd name="connsiteY102" fmla="*/ 2806574 h 5748951"/>
              <a:gd name="connsiteX103" fmla="*/ 2344847 w 2951430"/>
              <a:gd name="connsiteY103" fmla="*/ 2851842 h 5748951"/>
              <a:gd name="connsiteX104" fmla="*/ 2372008 w 2951430"/>
              <a:gd name="connsiteY104" fmla="*/ 2924269 h 5748951"/>
              <a:gd name="connsiteX105" fmla="*/ 2372008 w 2951430"/>
              <a:gd name="connsiteY105" fmla="*/ 2969537 h 5748951"/>
              <a:gd name="connsiteX106" fmla="*/ 2426328 w 2951430"/>
              <a:gd name="connsiteY106" fmla="*/ 3005751 h 5748951"/>
              <a:gd name="connsiteX107" fmla="*/ 2507810 w 2951430"/>
              <a:gd name="connsiteY107" fmla="*/ 3060071 h 5748951"/>
              <a:gd name="connsiteX108" fmla="*/ 2498756 w 2951430"/>
              <a:gd name="connsiteY108" fmla="*/ 3213980 h 5748951"/>
              <a:gd name="connsiteX109" fmla="*/ 2498756 w 2951430"/>
              <a:gd name="connsiteY109" fmla="*/ 3313568 h 5748951"/>
              <a:gd name="connsiteX110" fmla="*/ 2480649 w 2951430"/>
              <a:gd name="connsiteY110" fmla="*/ 3404103 h 5748951"/>
              <a:gd name="connsiteX111" fmla="*/ 2471596 w 2951430"/>
              <a:gd name="connsiteY111" fmla="*/ 3440317 h 5748951"/>
              <a:gd name="connsiteX112" fmla="*/ 2562130 w 2951430"/>
              <a:gd name="connsiteY112" fmla="*/ 3503691 h 5748951"/>
              <a:gd name="connsiteX113" fmla="*/ 2697932 w 2951430"/>
              <a:gd name="connsiteY113" fmla="*/ 3539905 h 5748951"/>
              <a:gd name="connsiteX114" fmla="*/ 2734146 w 2951430"/>
              <a:gd name="connsiteY114" fmla="*/ 3603279 h 5748951"/>
              <a:gd name="connsiteX115" fmla="*/ 2743200 w 2951430"/>
              <a:gd name="connsiteY115" fmla="*/ 3684761 h 5748951"/>
              <a:gd name="connsiteX116" fmla="*/ 2734146 w 2951430"/>
              <a:gd name="connsiteY116" fmla="*/ 3929204 h 5748951"/>
              <a:gd name="connsiteX117" fmla="*/ 2770360 w 2951430"/>
              <a:gd name="connsiteY117" fmla="*/ 4110273 h 5748951"/>
              <a:gd name="connsiteX118" fmla="*/ 2761307 w 2951430"/>
              <a:gd name="connsiteY118" fmla="*/ 4300396 h 5748951"/>
              <a:gd name="connsiteX119" fmla="*/ 2951430 w 2951430"/>
              <a:gd name="connsiteY119" fmla="*/ 4526733 h 5748951"/>
              <a:gd name="connsiteX120" fmla="*/ 2824680 w 2951430"/>
              <a:gd name="connsiteY120" fmla="*/ 4626321 h 5748951"/>
              <a:gd name="connsiteX121" fmla="*/ 2779413 w 2951430"/>
              <a:gd name="connsiteY121" fmla="*/ 4762123 h 5748951"/>
              <a:gd name="connsiteX122" fmla="*/ 2725093 w 2951430"/>
              <a:gd name="connsiteY122" fmla="*/ 4943192 h 5748951"/>
              <a:gd name="connsiteX123" fmla="*/ 2897109 w 2951430"/>
              <a:gd name="connsiteY123" fmla="*/ 5142369 h 5748951"/>
              <a:gd name="connsiteX124" fmla="*/ 2625505 w 2951430"/>
              <a:gd name="connsiteY124" fmla="*/ 5332491 h 5748951"/>
              <a:gd name="connsiteX125" fmla="*/ 2453488 w 2951430"/>
              <a:gd name="connsiteY125" fmla="*/ 5441132 h 5748951"/>
              <a:gd name="connsiteX126" fmla="*/ 2353900 w 2951430"/>
              <a:gd name="connsiteY126" fmla="*/ 5721791 h 5748951"/>
              <a:gd name="connsiteX127" fmla="*/ 869132 w 2951430"/>
              <a:gd name="connsiteY127" fmla="*/ 5748951 h 5748951"/>
              <a:gd name="connsiteX128" fmla="*/ 688063 w 2951430"/>
              <a:gd name="connsiteY128" fmla="*/ 5730844 h 5748951"/>
              <a:gd name="connsiteX0" fmla="*/ 688063 w 3223034"/>
              <a:gd name="connsiteY0" fmla="*/ 5730844 h 5748951"/>
              <a:gd name="connsiteX1" fmla="*/ 597528 w 3223034"/>
              <a:gd name="connsiteY1" fmla="*/ 5314384 h 5748951"/>
              <a:gd name="connsiteX2" fmla="*/ 488887 w 3223034"/>
              <a:gd name="connsiteY2" fmla="*/ 5178582 h 5748951"/>
              <a:gd name="connsiteX3" fmla="*/ 389299 w 3223034"/>
              <a:gd name="connsiteY3" fmla="*/ 4762123 h 5748951"/>
              <a:gd name="connsiteX4" fmla="*/ 371192 w 3223034"/>
              <a:gd name="connsiteY4" fmla="*/ 4336610 h 5748951"/>
              <a:gd name="connsiteX5" fmla="*/ 371192 w 3223034"/>
              <a:gd name="connsiteY5" fmla="*/ 4137434 h 5748951"/>
              <a:gd name="connsiteX6" fmla="*/ 298764 w 3223034"/>
              <a:gd name="connsiteY6" fmla="*/ 4083113 h 5748951"/>
              <a:gd name="connsiteX7" fmla="*/ 271604 w 3223034"/>
              <a:gd name="connsiteY7" fmla="*/ 3947311 h 5748951"/>
              <a:gd name="connsiteX8" fmla="*/ 190122 w 3223034"/>
              <a:gd name="connsiteY8" fmla="*/ 3965418 h 5748951"/>
              <a:gd name="connsiteX9" fmla="*/ 0 w 3223034"/>
              <a:gd name="connsiteY9" fmla="*/ 3902044 h 5748951"/>
              <a:gd name="connsiteX10" fmla="*/ 27160 w 3223034"/>
              <a:gd name="connsiteY10" fmla="*/ 27161 h 5748951"/>
              <a:gd name="connsiteX11" fmla="*/ 54320 w 3223034"/>
              <a:gd name="connsiteY11" fmla="*/ 0 h 5748951"/>
              <a:gd name="connsiteX12" fmla="*/ 108641 w 3223034"/>
              <a:gd name="connsiteY12" fmla="*/ 0 h 5748951"/>
              <a:gd name="connsiteX13" fmla="*/ 108641 w 3223034"/>
              <a:gd name="connsiteY13" fmla="*/ 0 h 5748951"/>
              <a:gd name="connsiteX14" fmla="*/ 190122 w 3223034"/>
              <a:gd name="connsiteY14" fmla="*/ 27161 h 5748951"/>
              <a:gd name="connsiteX15" fmla="*/ 244443 w 3223034"/>
              <a:gd name="connsiteY15" fmla="*/ 72428 h 5748951"/>
              <a:gd name="connsiteX16" fmla="*/ 298764 w 3223034"/>
              <a:gd name="connsiteY16" fmla="*/ 54321 h 5748951"/>
              <a:gd name="connsiteX17" fmla="*/ 334978 w 3223034"/>
              <a:gd name="connsiteY17" fmla="*/ 36214 h 5748951"/>
              <a:gd name="connsiteX18" fmla="*/ 389299 w 3223034"/>
              <a:gd name="connsiteY18" fmla="*/ 90535 h 5748951"/>
              <a:gd name="connsiteX19" fmla="*/ 452673 w 3223034"/>
              <a:gd name="connsiteY19" fmla="*/ 90535 h 5748951"/>
              <a:gd name="connsiteX20" fmla="*/ 506994 w 3223034"/>
              <a:gd name="connsiteY20" fmla="*/ 90535 h 5748951"/>
              <a:gd name="connsiteX21" fmla="*/ 534154 w 3223034"/>
              <a:gd name="connsiteY21" fmla="*/ 144856 h 5748951"/>
              <a:gd name="connsiteX22" fmla="*/ 552261 w 3223034"/>
              <a:gd name="connsiteY22" fmla="*/ 72428 h 5748951"/>
              <a:gd name="connsiteX23" fmla="*/ 588475 w 3223034"/>
              <a:gd name="connsiteY23" fmla="*/ 54321 h 5748951"/>
              <a:gd name="connsiteX24" fmla="*/ 651849 w 3223034"/>
              <a:gd name="connsiteY24" fmla="*/ 54321 h 5748951"/>
              <a:gd name="connsiteX25" fmla="*/ 669956 w 3223034"/>
              <a:gd name="connsiteY25" fmla="*/ 63374 h 5748951"/>
              <a:gd name="connsiteX26" fmla="*/ 715223 w 3223034"/>
              <a:gd name="connsiteY26" fmla="*/ 36214 h 5748951"/>
              <a:gd name="connsiteX27" fmla="*/ 769544 w 3223034"/>
              <a:gd name="connsiteY27" fmla="*/ 36214 h 5748951"/>
              <a:gd name="connsiteX28" fmla="*/ 796705 w 3223034"/>
              <a:gd name="connsiteY28" fmla="*/ 90535 h 5748951"/>
              <a:gd name="connsiteX29" fmla="*/ 905346 w 3223034"/>
              <a:gd name="connsiteY29" fmla="*/ 126749 h 5748951"/>
              <a:gd name="connsiteX30" fmla="*/ 932507 w 3223034"/>
              <a:gd name="connsiteY30" fmla="*/ 72428 h 5748951"/>
              <a:gd name="connsiteX31" fmla="*/ 950613 w 3223034"/>
              <a:gd name="connsiteY31" fmla="*/ 18107 h 5748951"/>
              <a:gd name="connsiteX32" fmla="*/ 995881 w 3223034"/>
              <a:gd name="connsiteY32" fmla="*/ 0 h 5748951"/>
              <a:gd name="connsiteX33" fmla="*/ 1041148 w 3223034"/>
              <a:gd name="connsiteY33" fmla="*/ 45267 h 5748951"/>
              <a:gd name="connsiteX34" fmla="*/ 1041148 w 3223034"/>
              <a:gd name="connsiteY34" fmla="*/ 90535 h 5748951"/>
              <a:gd name="connsiteX35" fmla="*/ 1104522 w 3223034"/>
              <a:gd name="connsiteY35" fmla="*/ 135802 h 5748951"/>
              <a:gd name="connsiteX36" fmla="*/ 1104522 w 3223034"/>
              <a:gd name="connsiteY36" fmla="*/ 135802 h 5748951"/>
              <a:gd name="connsiteX37" fmla="*/ 1167897 w 3223034"/>
              <a:gd name="connsiteY37" fmla="*/ 36214 h 5748951"/>
              <a:gd name="connsiteX38" fmla="*/ 1240324 w 3223034"/>
              <a:gd name="connsiteY38" fmla="*/ 27161 h 5748951"/>
              <a:gd name="connsiteX39" fmla="*/ 1249378 w 3223034"/>
              <a:gd name="connsiteY39" fmla="*/ 108642 h 5748951"/>
              <a:gd name="connsiteX40" fmla="*/ 1222217 w 3223034"/>
              <a:gd name="connsiteY40" fmla="*/ 208230 h 5748951"/>
              <a:gd name="connsiteX41" fmla="*/ 1204110 w 3223034"/>
              <a:gd name="connsiteY41" fmla="*/ 235390 h 5748951"/>
              <a:gd name="connsiteX42" fmla="*/ 1158843 w 3223034"/>
              <a:gd name="connsiteY42" fmla="*/ 353085 h 5748951"/>
              <a:gd name="connsiteX43" fmla="*/ 1204110 w 3223034"/>
              <a:gd name="connsiteY43" fmla="*/ 380246 h 5748951"/>
              <a:gd name="connsiteX44" fmla="*/ 1186004 w 3223034"/>
              <a:gd name="connsiteY44" fmla="*/ 470780 h 5748951"/>
              <a:gd name="connsiteX45" fmla="*/ 1176950 w 3223034"/>
              <a:gd name="connsiteY45" fmla="*/ 552262 h 5748951"/>
              <a:gd name="connsiteX46" fmla="*/ 1131683 w 3223034"/>
              <a:gd name="connsiteY46" fmla="*/ 606582 h 5748951"/>
              <a:gd name="connsiteX47" fmla="*/ 1059255 w 3223034"/>
              <a:gd name="connsiteY47" fmla="*/ 543208 h 5748951"/>
              <a:gd name="connsiteX48" fmla="*/ 1013988 w 3223034"/>
              <a:gd name="connsiteY48" fmla="*/ 479834 h 5748951"/>
              <a:gd name="connsiteX49" fmla="*/ 959667 w 3223034"/>
              <a:gd name="connsiteY49" fmla="*/ 479834 h 5748951"/>
              <a:gd name="connsiteX50" fmla="*/ 905346 w 3223034"/>
              <a:gd name="connsiteY50" fmla="*/ 525101 h 5748951"/>
              <a:gd name="connsiteX51" fmla="*/ 887239 w 3223034"/>
              <a:gd name="connsiteY51" fmla="*/ 579422 h 5748951"/>
              <a:gd name="connsiteX52" fmla="*/ 914400 w 3223034"/>
              <a:gd name="connsiteY52" fmla="*/ 660903 h 5748951"/>
              <a:gd name="connsiteX53" fmla="*/ 923453 w 3223034"/>
              <a:gd name="connsiteY53" fmla="*/ 697117 h 5748951"/>
              <a:gd name="connsiteX54" fmla="*/ 851025 w 3223034"/>
              <a:gd name="connsiteY54" fmla="*/ 742384 h 5748951"/>
              <a:gd name="connsiteX55" fmla="*/ 760491 w 3223034"/>
              <a:gd name="connsiteY55" fmla="*/ 796705 h 5748951"/>
              <a:gd name="connsiteX56" fmla="*/ 760491 w 3223034"/>
              <a:gd name="connsiteY56" fmla="*/ 796705 h 5748951"/>
              <a:gd name="connsiteX57" fmla="*/ 860079 w 3223034"/>
              <a:gd name="connsiteY57" fmla="*/ 860079 h 5748951"/>
              <a:gd name="connsiteX58" fmla="*/ 860079 w 3223034"/>
              <a:gd name="connsiteY58" fmla="*/ 860079 h 5748951"/>
              <a:gd name="connsiteX59" fmla="*/ 905346 w 3223034"/>
              <a:gd name="connsiteY59" fmla="*/ 986828 h 5748951"/>
              <a:gd name="connsiteX60" fmla="*/ 841972 w 3223034"/>
              <a:gd name="connsiteY60" fmla="*/ 1086416 h 5748951"/>
              <a:gd name="connsiteX61" fmla="*/ 841972 w 3223034"/>
              <a:gd name="connsiteY61" fmla="*/ 1167897 h 5748951"/>
              <a:gd name="connsiteX62" fmla="*/ 841972 w 3223034"/>
              <a:gd name="connsiteY62" fmla="*/ 1231271 h 5748951"/>
              <a:gd name="connsiteX63" fmla="*/ 914400 w 3223034"/>
              <a:gd name="connsiteY63" fmla="*/ 1285592 h 5748951"/>
              <a:gd name="connsiteX64" fmla="*/ 959667 w 3223034"/>
              <a:gd name="connsiteY64" fmla="*/ 1339913 h 5748951"/>
              <a:gd name="connsiteX65" fmla="*/ 1023041 w 3223034"/>
              <a:gd name="connsiteY65" fmla="*/ 1339913 h 5748951"/>
              <a:gd name="connsiteX66" fmla="*/ 1077362 w 3223034"/>
              <a:gd name="connsiteY66" fmla="*/ 1348967 h 5748951"/>
              <a:gd name="connsiteX67" fmla="*/ 1104522 w 3223034"/>
              <a:gd name="connsiteY67" fmla="*/ 1412341 h 5748951"/>
              <a:gd name="connsiteX68" fmla="*/ 1131683 w 3223034"/>
              <a:gd name="connsiteY68" fmla="*/ 1502875 h 5748951"/>
              <a:gd name="connsiteX69" fmla="*/ 1113576 w 3223034"/>
              <a:gd name="connsiteY69" fmla="*/ 1575303 h 5748951"/>
              <a:gd name="connsiteX70" fmla="*/ 1059255 w 3223034"/>
              <a:gd name="connsiteY70" fmla="*/ 1611517 h 5748951"/>
              <a:gd name="connsiteX71" fmla="*/ 1032095 w 3223034"/>
              <a:gd name="connsiteY71" fmla="*/ 1674891 h 5748951"/>
              <a:gd name="connsiteX72" fmla="*/ 1050202 w 3223034"/>
              <a:gd name="connsiteY72" fmla="*/ 1756372 h 5748951"/>
              <a:gd name="connsiteX73" fmla="*/ 1095469 w 3223034"/>
              <a:gd name="connsiteY73" fmla="*/ 1801640 h 5748951"/>
              <a:gd name="connsiteX74" fmla="*/ 1095469 w 3223034"/>
              <a:gd name="connsiteY74" fmla="*/ 1801640 h 5748951"/>
              <a:gd name="connsiteX75" fmla="*/ 1140736 w 3223034"/>
              <a:gd name="connsiteY75" fmla="*/ 1919335 h 5748951"/>
              <a:gd name="connsiteX76" fmla="*/ 1140736 w 3223034"/>
              <a:gd name="connsiteY76" fmla="*/ 1955549 h 5748951"/>
              <a:gd name="connsiteX77" fmla="*/ 1249378 w 3223034"/>
              <a:gd name="connsiteY77" fmla="*/ 1937442 h 5748951"/>
              <a:gd name="connsiteX78" fmla="*/ 1303699 w 3223034"/>
              <a:gd name="connsiteY78" fmla="*/ 1991763 h 5748951"/>
              <a:gd name="connsiteX79" fmla="*/ 1367073 w 3223034"/>
              <a:gd name="connsiteY79" fmla="*/ 2046083 h 5748951"/>
              <a:gd name="connsiteX80" fmla="*/ 1376126 w 3223034"/>
              <a:gd name="connsiteY80" fmla="*/ 2118511 h 5748951"/>
              <a:gd name="connsiteX81" fmla="*/ 1376126 w 3223034"/>
              <a:gd name="connsiteY81" fmla="*/ 2254313 h 5748951"/>
              <a:gd name="connsiteX82" fmla="*/ 1358019 w 3223034"/>
              <a:gd name="connsiteY82" fmla="*/ 2335794 h 5748951"/>
              <a:gd name="connsiteX83" fmla="*/ 1421394 w 3223034"/>
              <a:gd name="connsiteY83" fmla="*/ 2344848 h 5748951"/>
              <a:gd name="connsiteX84" fmla="*/ 1448554 w 3223034"/>
              <a:gd name="connsiteY84" fmla="*/ 2308634 h 5748951"/>
              <a:gd name="connsiteX85" fmla="*/ 1403287 w 3223034"/>
              <a:gd name="connsiteY85" fmla="*/ 2199992 h 5748951"/>
              <a:gd name="connsiteX86" fmla="*/ 1430447 w 3223034"/>
              <a:gd name="connsiteY86" fmla="*/ 2163778 h 5748951"/>
              <a:gd name="connsiteX87" fmla="*/ 1457608 w 3223034"/>
              <a:gd name="connsiteY87" fmla="*/ 2018923 h 5748951"/>
              <a:gd name="connsiteX88" fmla="*/ 1493821 w 3223034"/>
              <a:gd name="connsiteY88" fmla="*/ 1973656 h 5748951"/>
              <a:gd name="connsiteX89" fmla="*/ 1593410 w 3223034"/>
              <a:gd name="connsiteY89" fmla="*/ 1955549 h 5748951"/>
              <a:gd name="connsiteX90" fmla="*/ 1683944 w 3223034"/>
              <a:gd name="connsiteY90" fmla="*/ 1982709 h 5748951"/>
              <a:gd name="connsiteX91" fmla="*/ 1747318 w 3223034"/>
              <a:gd name="connsiteY91" fmla="*/ 2046083 h 5748951"/>
              <a:gd name="connsiteX92" fmla="*/ 1792586 w 3223034"/>
              <a:gd name="connsiteY92" fmla="*/ 2109458 h 5748951"/>
              <a:gd name="connsiteX93" fmla="*/ 1828800 w 3223034"/>
              <a:gd name="connsiteY93" fmla="*/ 2199992 h 5748951"/>
              <a:gd name="connsiteX94" fmla="*/ 1937441 w 3223034"/>
              <a:gd name="connsiteY94" fmla="*/ 2218099 h 5748951"/>
              <a:gd name="connsiteX95" fmla="*/ 2027976 w 3223034"/>
              <a:gd name="connsiteY95" fmla="*/ 2272420 h 5748951"/>
              <a:gd name="connsiteX96" fmla="*/ 2018922 w 3223034"/>
              <a:gd name="connsiteY96" fmla="*/ 2344848 h 5748951"/>
              <a:gd name="connsiteX97" fmla="*/ 2082297 w 3223034"/>
              <a:gd name="connsiteY97" fmla="*/ 2444436 h 5748951"/>
              <a:gd name="connsiteX98" fmla="*/ 2172831 w 3223034"/>
              <a:gd name="connsiteY98" fmla="*/ 2534970 h 5748951"/>
              <a:gd name="connsiteX99" fmla="*/ 2218099 w 3223034"/>
              <a:gd name="connsiteY99" fmla="*/ 2634559 h 5748951"/>
              <a:gd name="connsiteX100" fmla="*/ 2218099 w 3223034"/>
              <a:gd name="connsiteY100" fmla="*/ 2716040 h 5748951"/>
              <a:gd name="connsiteX101" fmla="*/ 2190938 w 3223034"/>
              <a:gd name="connsiteY101" fmla="*/ 2743200 h 5748951"/>
              <a:gd name="connsiteX102" fmla="*/ 2272419 w 3223034"/>
              <a:gd name="connsiteY102" fmla="*/ 2806574 h 5748951"/>
              <a:gd name="connsiteX103" fmla="*/ 2344847 w 3223034"/>
              <a:gd name="connsiteY103" fmla="*/ 2851842 h 5748951"/>
              <a:gd name="connsiteX104" fmla="*/ 2372008 w 3223034"/>
              <a:gd name="connsiteY104" fmla="*/ 2924269 h 5748951"/>
              <a:gd name="connsiteX105" fmla="*/ 2372008 w 3223034"/>
              <a:gd name="connsiteY105" fmla="*/ 2969537 h 5748951"/>
              <a:gd name="connsiteX106" fmla="*/ 2426328 w 3223034"/>
              <a:gd name="connsiteY106" fmla="*/ 3005751 h 5748951"/>
              <a:gd name="connsiteX107" fmla="*/ 2507810 w 3223034"/>
              <a:gd name="connsiteY107" fmla="*/ 3060071 h 5748951"/>
              <a:gd name="connsiteX108" fmla="*/ 2498756 w 3223034"/>
              <a:gd name="connsiteY108" fmla="*/ 3213980 h 5748951"/>
              <a:gd name="connsiteX109" fmla="*/ 2498756 w 3223034"/>
              <a:gd name="connsiteY109" fmla="*/ 3313568 h 5748951"/>
              <a:gd name="connsiteX110" fmla="*/ 2480649 w 3223034"/>
              <a:gd name="connsiteY110" fmla="*/ 3404103 h 5748951"/>
              <a:gd name="connsiteX111" fmla="*/ 2471596 w 3223034"/>
              <a:gd name="connsiteY111" fmla="*/ 3440317 h 5748951"/>
              <a:gd name="connsiteX112" fmla="*/ 2562130 w 3223034"/>
              <a:gd name="connsiteY112" fmla="*/ 3503691 h 5748951"/>
              <a:gd name="connsiteX113" fmla="*/ 2697932 w 3223034"/>
              <a:gd name="connsiteY113" fmla="*/ 3539905 h 5748951"/>
              <a:gd name="connsiteX114" fmla="*/ 2734146 w 3223034"/>
              <a:gd name="connsiteY114" fmla="*/ 3603279 h 5748951"/>
              <a:gd name="connsiteX115" fmla="*/ 2743200 w 3223034"/>
              <a:gd name="connsiteY115" fmla="*/ 3684761 h 5748951"/>
              <a:gd name="connsiteX116" fmla="*/ 2734146 w 3223034"/>
              <a:gd name="connsiteY116" fmla="*/ 3929204 h 5748951"/>
              <a:gd name="connsiteX117" fmla="*/ 2770360 w 3223034"/>
              <a:gd name="connsiteY117" fmla="*/ 4110273 h 5748951"/>
              <a:gd name="connsiteX118" fmla="*/ 3223034 w 3223034"/>
              <a:gd name="connsiteY118" fmla="*/ 4572000 h 5748951"/>
              <a:gd name="connsiteX119" fmla="*/ 2951430 w 3223034"/>
              <a:gd name="connsiteY119" fmla="*/ 4526733 h 5748951"/>
              <a:gd name="connsiteX120" fmla="*/ 2824680 w 3223034"/>
              <a:gd name="connsiteY120" fmla="*/ 4626321 h 5748951"/>
              <a:gd name="connsiteX121" fmla="*/ 2779413 w 3223034"/>
              <a:gd name="connsiteY121" fmla="*/ 4762123 h 5748951"/>
              <a:gd name="connsiteX122" fmla="*/ 2725093 w 3223034"/>
              <a:gd name="connsiteY122" fmla="*/ 4943192 h 5748951"/>
              <a:gd name="connsiteX123" fmla="*/ 2897109 w 3223034"/>
              <a:gd name="connsiteY123" fmla="*/ 5142369 h 5748951"/>
              <a:gd name="connsiteX124" fmla="*/ 2625505 w 3223034"/>
              <a:gd name="connsiteY124" fmla="*/ 5332491 h 5748951"/>
              <a:gd name="connsiteX125" fmla="*/ 2453488 w 3223034"/>
              <a:gd name="connsiteY125" fmla="*/ 5441132 h 5748951"/>
              <a:gd name="connsiteX126" fmla="*/ 2353900 w 3223034"/>
              <a:gd name="connsiteY126" fmla="*/ 5721791 h 5748951"/>
              <a:gd name="connsiteX127" fmla="*/ 869132 w 3223034"/>
              <a:gd name="connsiteY127" fmla="*/ 5748951 h 5748951"/>
              <a:gd name="connsiteX128" fmla="*/ 688063 w 3223034"/>
              <a:gd name="connsiteY128" fmla="*/ 5730844 h 5748951"/>
              <a:gd name="connsiteX0" fmla="*/ 688063 w 3268301"/>
              <a:gd name="connsiteY0" fmla="*/ 5730844 h 5748951"/>
              <a:gd name="connsiteX1" fmla="*/ 597528 w 3268301"/>
              <a:gd name="connsiteY1" fmla="*/ 5314384 h 5748951"/>
              <a:gd name="connsiteX2" fmla="*/ 488887 w 3268301"/>
              <a:gd name="connsiteY2" fmla="*/ 5178582 h 5748951"/>
              <a:gd name="connsiteX3" fmla="*/ 389299 w 3268301"/>
              <a:gd name="connsiteY3" fmla="*/ 4762123 h 5748951"/>
              <a:gd name="connsiteX4" fmla="*/ 371192 w 3268301"/>
              <a:gd name="connsiteY4" fmla="*/ 4336610 h 5748951"/>
              <a:gd name="connsiteX5" fmla="*/ 371192 w 3268301"/>
              <a:gd name="connsiteY5" fmla="*/ 4137434 h 5748951"/>
              <a:gd name="connsiteX6" fmla="*/ 298764 w 3268301"/>
              <a:gd name="connsiteY6" fmla="*/ 4083113 h 5748951"/>
              <a:gd name="connsiteX7" fmla="*/ 271604 w 3268301"/>
              <a:gd name="connsiteY7" fmla="*/ 3947311 h 5748951"/>
              <a:gd name="connsiteX8" fmla="*/ 190122 w 3268301"/>
              <a:gd name="connsiteY8" fmla="*/ 3965418 h 5748951"/>
              <a:gd name="connsiteX9" fmla="*/ 0 w 3268301"/>
              <a:gd name="connsiteY9" fmla="*/ 3902044 h 5748951"/>
              <a:gd name="connsiteX10" fmla="*/ 27160 w 3268301"/>
              <a:gd name="connsiteY10" fmla="*/ 27161 h 5748951"/>
              <a:gd name="connsiteX11" fmla="*/ 54320 w 3268301"/>
              <a:gd name="connsiteY11" fmla="*/ 0 h 5748951"/>
              <a:gd name="connsiteX12" fmla="*/ 108641 w 3268301"/>
              <a:gd name="connsiteY12" fmla="*/ 0 h 5748951"/>
              <a:gd name="connsiteX13" fmla="*/ 108641 w 3268301"/>
              <a:gd name="connsiteY13" fmla="*/ 0 h 5748951"/>
              <a:gd name="connsiteX14" fmla="*/ 190122 w 3268301"/>
              <a:gd name="connsiteY14" fmla="*/ 27161 h 5748951"/>
              <a:gd name="connsiteX15" fmla="*/ 244443 w 3268301"/>
              <a:gd name="connsiteY15" fmla="*/ 72428 h 5748951"/>
              <a:gd name="connsiteX16" fmla="*/ 298764 w 3268301"/>
              <a:gd name="connsiteY16" fmla="*/ 54321 h 5748951"/>
              <a:gd name="connsiteX17" fmla="*/ 334978 w 3268301"/>
              <a:gd name="connsiteY17" fmla="*/ 36214 h 5748951"/>
              <a:gd name="connsiteX18" fmla="*/ 389299 w 3268301"/>
              <a:gd name="connsiteY18" fmla="*/ 90535 h 5748951"/>
              <a:gd name="connsiteX19" fmla="*/ 452673 w 3268301"/>
              <a:gd name="connsiteY19" fmla="*/ 90535 h 5748951"/>
              <a:gd name="connsiteX20" fmla="*/ 506994 w 3268301"/>
              <a:gd name="connsiteY20" fmla="*/ 90535 h 5748951"/>
              <a:gd name="connsiteX21" fmla="*/ 534154 w 3268301"/>
              <a:gd name="connsiteY21" fmla="*/ 144856 h 5748951"/>
              <a:gd name="connsiteX22" fmla="*/ 552261 w 3268301"/>
              <a:gd name="connsiteY22" fmla="*/ 72428 h 5748951"/>
              <a:gd name="connsiteX23" fmla="*/ 588475 w 3268301"/>
              <a:gd name="connsiteY23" fmla="*/ 54321 h 5748951"/>
              <a:gd name="connsiteX24" fmla="*/ 651849 w 3268301"/>
              <a:gd name="connsiteY24" fmla="*/ 54321 h 5748951"/>
              <a:gd name="connsiteX25" fmla="*/ 669956 w 3268301"/>
              <a:gd name="connsiteY25" fmla="*/ 63374 h 5748951"/>
              <a:gd name="connsiteX26" fmla="*/ 715223 w 3268301"/>
              <a:gd name="connsiteY26" fmla="*/ 36214 h 5748951"/>
              <a:gd name="connsiteX27" fmla="*/ 769544 w 3268301"/>
              <a:gd name="connsiteY27" fmla="*/ 36214 h 5748951"/>
              <a:gd name="connsiteX28" fmla="*/ 796705 w 3268301"/>
              <a:gd name="connsiteY28" fmla="*/ 90535 h 5748951"/>
              <a:gd name="connsiteX29" fmla="*/ 905346 w 3268301"/>
              <a:gd name="connsiteY29" fmla="*/ 126749 h 5748951"/>
              <a:gd name="connsiteX30" fmla="*/ 932507 w 3268301"/>
              <a:gd name="connsiteY30" fmla="*/ 72428 h 5748951"/>
              <a:gd name="connsiteX31" fmla="*/ 950613 w 3268301"/>
              <a:gd name="connsiteY31" fmla="*/ 18107 h 5748951"/>
              <a:gd name="connsiteX32" fmla="*/ 995881 w 3268301"/>
              <a:gd name="connsiteY32" fmla="*/ 0 h 5748951"/>
              <a:gd name="connsiteX33" fmla="*/ 1041148 w 3268301"/>
              <a:gd name="connsiteY33" fmla="*/ 45267 h 5748951"/>
              <a:gd name="connsiteX34" fmla="*/ 1041148 w 3268301"/>
              <a:gd name="connsiteY34" fmla="*/ 90535 h 5748951"/>
              <a:gd name="connsiteX35" fmla="*/ 1104522 w 3268301"/>
              <a:gd name="connsiteY35" fmla="*/ 135802 h 5748951"/>
              <a:gd name="connsiteX36" fmla="*/ 1104522 w 3268301"/>
              <a:gd name="connsiteY36" fmla="*/ 135802 h 5748951"/>
              <a:gd name="connsiteX37" fmla="*/ 1167897 w 3268301"/>
              <a:gd name="connsiteY37" fmla="*/ 36214 h 5748951"/>
              <a:gd name="connsiteX38" fmla="*/ 1240324 w 3268301"/>
              <a:gd name="connsiteY38" fmla="*/ 27161 h 5748951"/>
              <a:gd name="connsiteX39" fmla="*/ 1249378 w 3268301"/>
              <a:gd name="connsiteY39" fmla="*/ 108642 h 5748951"/>
              <a:gd name="connsiteX40" fmla="*/ 1222217 w 3268301"/>
              <a:gd name="connsiteY40" fmla="*/ 208230 h 5748951"/>
              <a:gd name="connsiteX41" fmla="*/ 1204110 w 3268301"/>
              <a:gd name="connsiteY41" fmla="*/ 235390 h 5748951"/>
              <a:gd name="connsiteX42" fmla="*/ 1158843 w 3268301"/>
              <a:gd name="connsiteY42" fmla="*/ 353085 h 5748951"/>
              <a:gd name="connsiteX43" fmla="*/ 1204110 w 3268301"/>
              <a:gd name="connsiteY43" fmla="*/ 380246 h 5748951"/>
              <a:gd name="connsiteX44" fmla="*/ 1186004 w 3268301"/>
              <a:gd name="connsiteY44" fmla="*/ 470780 h 5748951"/>
              <a:gd name="connsiteX45" fmla="*/ 1176950 w 3268301"/>
              <a:gd name="connsiteY45" fmla="*/ 552262 h 5748951"/>
              <a:gd name="connsiteX46" fmla="*/ 1131683 w 3268301"/>
              <a:gd name="connsiteY46" fmla="*/ 606582 h 5748951"/>
              <a:gd name="connsiteX47" fmla="*/ 1059255 w 3268301"/>
              <a:gd name="connsiteY47" fmla="*/ 543208 h 5748951"/>
              <a:gd name="connsiteX48" fmla="*/ 1013988 w 3268301"/>
              <a:gd name="connsiteY48" fmla="*/ 479834 h 5748951"/>
              <a:gd name="connsiteX49" fmla="*/ 959667 w 3268301"/>
              <a:gd name="connsiteY49" fmla="*/ 479834 h 5748951"/>
              <a:gd name="connsiteX50" fmla="*/ 905346 w 3268301"/>
              <a:gd name="connsiteY50" fmla="*/ 525101 h 5748951"/>
              <a:gd name="connsiteX51" fmla="*/ 887239 w 3268301"/>
              <a:gd name="connsiteY51" fmla="*/ 579422 h 5748951"/>
              <a:gd name="connsiteX52" fmla="*/ 914400 w 3268301"/>
              <a:gd name="connsiteY52" fmla="*/ 660903 h 5748951"/>
              <a:gd name="connsiteX53" fmla="*/ 923453 w 3268301"/>
              <a:gd name="connsiteY53" fmla="*/ 697117 h 5748951"/>
              <a:gd name="connsiteX54" fmla="*/ 851025 w 3268301"/>
              <a:gd name="connsiteY54" fmla="*/ 742384 h 5748951"/>
              <a:gd name="connsiteX55" fmla="*/ 760491 w 3268301"/>
              <a:gd name="connsiteY55" fmla="*/ 796705 h 5748951"/>
              <a:gd name="connsiteX56" fmla="*/ 760491 w 3268301"/>
              <a:gd name="connsiteY56" fmla="*/ 796705 h 5748951"/>
              <a:gd name="connsiteX57" fmla="*/ 860079 w 3268301"/>
              <a:gd name="connsiteY57" fmla="*/ 860079 h 5748951"/>
              <a:gd name="connsiteX58" fmla="*/ 860079 w 3268301"/>
              <a:gd name="connsiteY58" fmla="*/ 860079 h 5748951"/>
              <a:gd name="connsiteX59" fmla="*/ 905346 w 3268301"/>
              <a:gd name="connsiteY59" fmla="*/ 986828 h 5748951"/>
              <a:gd name="connsiteX60" fmla="*/ 841972 w 3268301"/>
              <a:gd name="connsiteY60" fmla="*/ 1086416 h 5748951"/>
              <a:gd name="connsiteX61" fmla="*/ 841972 w 3268301"/>
              <a:gd name="connsiteY61" fmla="*/ 1167897 h 5748951"/>
              <a:gd name="connsiteX62" fmla="*/ 841972 w 3268301"/>
              <a:gd name="connsiteY62" fmla="*/ 1231271 h 5748951"/>
              <a:gd name="connsiteX63" fmla="*/ 914400 w 3268301"/>
              <a:gd name="connsiteY63" fmla="*/ 1285592 h 5748951"/>
              <a:gd name="connsiteX64" fmla="*/ 959667 w 3268301"/>
              <a:gd name="connsiteY64" fmla="*/ 1339913 h 5748951"/>
              <a:gd name="connsiteX65" fmla="*/ 1023041 w 3268301"/>
              <a:gd name="connsiteY65" fmla="*/ 1339913 h 5748951"/>
              <a:gd name="connsiteX66" fmla="*/ 1077362 w 3268301"/>
              <a:gd name="connsiteY66" fmla="*/ 1348967 h 5748951"/>
              <a:gd name="connsiteX67" fmla="*/ 1104522 w 3268301"/>
              <a:gd name="connsiteY67" fmla="*/ 1412341 h 5748951"/>
              <a:gd name="connsiteX68" fmla="*/ 1131683 w 3268301"/>
              <a:gd name="connsiteY68" fmla="*/ 1502875 h 5748951"/>
              <a:gd name="connsiteX69" fmla="*/ 1113576 w 3268301"/>
              <a:gd name="connsiteY69" fmla="*/ 1575303 h 5748951"/>
              <a:gd name="connsiteX70" fmla="*/ 1059255 w 3268301"/>
              <a:gd name="connsiteY70" fmla="*/ 1611517 h 5748951"/>
              <a:gd name="connsiteX71" fmla="*/ 1032095 w 3268301"/>
              <a:gd name="connsiteY71" fmla="*/ 1674891 h 5748951"/>
              <a:gd name="connsiteX72" fmla="*/ 1050202 w 3268301"/>
              <a:gd name="connsiteY72" fmla="*/ 1756372 h 5748951"/>
              <a:gd name="connsiteX73" fmla="*/ 1095469 w 3268301"/>
              <a:gd name="connsiteY73" fmla="*/ 1801640 h 5748951"/>
              <a:gd name="connsiteX74" fmla="*/ 1095469 w 3268301"/>
              <a:gd name="connsiteY74" fmla="*/ 1801640 h 5748951"/>
              <a:gd name="connsiteX75" fmla="*/ 1140736 w 3268301"/>
              <a:gd name="connsiteY75" fmla="*/ 1919335 h 5748951"/>
              <a:gd name="connsiteX76" fmla="*/ 1140736 w 3268301"/>
              <a:gd name="connsiteY76" fmla="*/ 1955549 h 5748951"/>
              <a:gd name="connsiteX77" fmla="*/ 1249378 w 3268301"/>
              <a:gd name="connsiteY77" fmla="*/ 1937442 h 5748951"/>
              <a:gd name="connsiteX78" fmla="*/ 1303699 w 3268301"/>
              <a:gd name="connsiteY78" fmla="*/ 1991763 h 5748951"/>
              <a:gd name="connsiteX79" fmla="*/ 1367073 w 3268301"/>
              <a:gd name="connsiteY79" fmla="*/ 2046083 h 5748951"/>
              <a:gd name="connsiteX80" fmla="*/ 1376126 w 3268301"/>
              <a:gd name="connsiteY80" fmla="*/ 2118511 h 5748951"/>
              <a:gd name="connsiteX81" fmla="*/ 1376126 w 3268301"/>
              <a:gd name="connsiteY81" fmla="*/ 2254313 h 5748951"/>
              <a:gd name="connsiteX82" fmla="*/ 1358019 w 3268301"/>
              <a:gd name="connsiteY82" fmla="*/ 2335794 h 5748951"/>
              <a:gd name="connsiteX83" fmla="*/ 1421394 w 3268301"/>
              <a:gd name="connsiteY83" fmla="*/ 2344848 h 5748951"/>
              <a:gd name="connsiteX84" fmla="*/ 1448554 w 3268301"/>
              <a:gd name="connsiteY84" fmla="*/ 2308634 h 5748951"/>
              <a:gd name="connsiteX85" fmla="*/ 1403287 w 3268301"/>
              <a:gd name="connsiteY85" fmla="*/ 2199992 h 5748951"/>
              <a:gd name="connsiteX86" fmla="*/ 1430447 w 3268301"/>
              <a:gd name="connsiteY86" fmla="*/ 2163778 h 5748951"/>
              <a:gd name="connsiteX87" fmla="*/ 1457608 w 3268301"/>
              <a:gd name="connsiteY87" fmla="*/ 2018923 h 5748951"/>
              <a:gd name="connsiteX88" fmla="*/ 1493821 w 3268301"/>
              <a:gd name="connsiteY88" fmla="*/ 1973656 h 5748951"/>
              <a:gd name="connsiteX89" fmla="*/ 1593410 w 3268301"/>
              <a:gd name="connsiteY89" fmla="*/ 1955549 h 5748951"/>
              <a:gd name="connsiteX90" fmla="*/ 1683944 w 3268301"/>
              <a:gd name="connsiteY90" fmla="*/ 1982709 h 5748951"/>
              <a:gd name="connsiteX91" fmla="*/ 1747318 w 3268301"/>
              <a:gd name="connsiteY91" fmla="*/ 2046083 h 5748951"/>
              <a:gd name="connsiteX92" fmla="*/ 1792586 w 3268301"/>
              <a:gd name="connsiteY92" fmla="*/ 2109458 h 5748951"/>
              <a:gd name="connsiteX93" fmla="*/ 1828800 w 3268301"/>
              <a:gd name="connsiteY93" fmla="*/ 2199992 h 5748951"/>
              <a:gd name="connsiteX94" fmla="*/ 1937441 w 3268301"/>
              <a:gd name="connsiteY94" fmla="*/ 2218099 h 5748951"/>
              <a:gd name="connsiteX95" fmla="*/ 2027976 w 3268301"/>
              <a:gd name="connsiteY95" fmla="*/ 2272420 h 5748951"/>
              <a:gd name="connsiteX96" fmla="*/ 2018922 w 3268301"/>
              <a:gd name="connsiteY96" fmla="*/ 2344848 h 5748951"/>
              <a:gd name="connsiteX97" fmla="*/ 2082297 w 3268301"/>
              <a:gd name="connsiteY97" fmla="*/ 2444436 h 5748951"/>
              <a:gd name="connsiteX98" fmla="*/ 2172831 w 3268301"/>
              <a:gd name="connsiteY98" fmla="*/ 2534970 h 5748951"/>
              <a:gd name="connsiteX99" fmla="*/ 2218099 w 3268301"/>
              <a:gd name="connsiteY99" fmla="*/ 2634559 h 5748951"/>
              <a:gd name="connsiteX100" fmla="*/ 2218099 w 3268301"/>
              <a:gd name="connsiteY100" fmla="*/ 2716040 h 5748951"/>
              <a:gd name="connsiteX101" fmla="*/ 2190938 w 3268301"/>
              <a:gd name="connsiteY101" fmla="*/ 2743200 h 5748951"/>
              <a:gd name="connsiteX102" fmla="*/ 2272419 w 3268301"/>
              <a:gd name="connsiteY102" fmla="*/ 2806574 h 5748951"/>
              <a:gd name="connsiteX103" fmla="*/ 2344847 w 3268301"/>
              <a:gd name="connsiteY103" fmla="*/ 2851842 h 5748951"/>
              <a:gd name="connsiteX104" fmla="*/ 2372008 w 3268301"/>
              <a:gd name="connsiteY104" fmla="*/ 2924269 h 5748951"/>
              <a:gd name="connsiteX105" fmla="*/ 2372008 w 3268301"/>
              <a:gd name="connsiteY105" fmla="*/ 2969537 h 5748951"/>
              <a:gd name="connsiteX106" fmla="*/ 2426328 w 3268301"/>
              <a:gd name="connsiteY106" fmla="*/ 3005751 h 5748951"/>
              <a:gd name="connsiteX107" fmla="*/ 2507810 w 3268301"/>
              <a:gd name="connsiteY107" fmla="*/ 3060071 h 5748951"/>
              <a:gd name="connsiteX108" fmla="*/ 2498756 w 3268301"/>
              <a:gd name="connsiteY108" fmla="*/ 3213980 h 5748951"/>
              <a:gd name="connsiteX109" fmla="*/ 2498756 w 3268301"/>
              <a:gd name="connsiteY109" fmla="*/ 3313568 h 5748951"/>
              <a:gd name="connsiteX110" fmla="*/ 2480649 w 3268301"/>
              <a:gd name="connsiteY110" fmla="*/ 3404103 h 5748951"/>
              <a:gd name="connsiteX111" fmla="*/ 2471596 w 3268301"/>
              <a:gd name="connsiteY111" fmla="*/ 3440317 h 5748951"/>
              <a:gd name="connsiteX112" fmla="*/ 2562130 w 3268301"/>
              <a:gd name="connsiteY112" fmla="*/ 3503691 h 5748951"/>
              <a:gd name="connsiteX113" fmla="*/ 2697932 w 3268301"/>
              <a:gd name="connsiteY113" fmla="*/ 3539905 h 5748951"/>
              <a:gd name="connsiteX114" fmla="*/ 2734146 w 3268301"/>
              <a:gd name="connsiteY114" fmla="*/ 3603279 h 5748951"/>
              <a:gd name="connsiteX115" fmla="*/ 2743200 w 3268301"/>
              <a:gd name="connsiteY115" fmla="*/ 3684761 h 5748951"/>
              <a:gd name="connsiteX116" fmla="*/ 2734146 w 3268301"/>
              <a:gd name="connsiteY116" fmla="*/ 3929204 h 5748951"/>
              <a:gd name="connsiteX117" fmla="*/ 3268301 w 3268301"/>
              <a:gd name="connsiteY117" fmla="*/ 4227968 h 5748951"/>
              <a:gd name="connsiteX118" fmla="*/ 3223034 w 3268301"/>
              <a:gd name="connsiteY118" fmla="*/ 4572000 h 5748951"/>
              <a:gd name="connsiteX119" fmla="*/ 2951430 w 3268301"/>
              <a:gd name="connsiteY119" fmla="*/ 4526733 h 5748951"/>
              <a:gd name="connsiteX120" fmla="*/ 2824680 w 3268301"/>
              <a:gd name="connsiteY120" fmla="*/ 4626321 h 5748951"/>
              <a:gd name="connsiteX121" fmla="*/ 2779413 w 3268301"/>
              <a:gd name="connsiteY121" fmla="*/ 4762123 h 5748951"/>
              <a:gd name="connsiteX122" fmla="*/ 2725093 w 3268301"/>
              <a:gd name="connsiteY122" fmla="*/ 4943192 h 5748951"/>
              <a:gd name="connsiteX123" fmla="*/ 2897109 w 3268301"/>
              <a:gd name="connsiteY123" fmla="*/ 5142369 h 5748951"/>
              <a:gd name="connsiteX124" fmla="*/ 2625505 w 3268301"/>
              <a:gd name="connsiteY124" fmla="*/ 5332491 h 5748951"/>
              <a:gd name="connsiteX125" fmla="*/ 2453488 w 3268301"/>
              <a:gd name="connsiteY125" fmla="*/ 5441132 h 5748951"/>
              <a:gd name="connsiteX126" fmla="*/ 2353900 w 3268301"/>
              <a:gd name="connsiteY126" fmla="*/ 5721791 h 5748951"/>
              <a:gd name="connsiteX127" fmla="*/ 869132 w 3268301"/>
              <a:gd name="connsiteY127" fmla="*/ 5748951 h 5748951"/>
              <a:gd name="connsiteX128" fmla="*/ 688063 w 3268301"/>
              <a:gd name="connsiteY128" fmla="*/ 5730844 h 5748951"/>
              <a:gd name="connsiteX0" fmla="*/ 688063 w 3268301"/>
              <a:gd name="connsiteY0" fmla="*/ 5730844 h 5748951"/>
              <a:gd name="connsiteX1" fmla="*/ 597528 w 3268301"/>
              <a:gd name="connsiteY1" fmla="*/ 5314384 h 5748951"/>
              <a:gd name="connsiteX2" fmla="*/ 488887 w 3268301"/>
              <a:gd name="connsiteY2" fmla="*/ 5178582 h 5748951"/>
              <a:gd name="connsiteX3" fmla="*/ 389299 w 3268301"/>
              <a:gd name="connsiteY3" fmla="*/ 4762123 h 5748951"/>
              <a:gd name="connsiteX4" fmla="*/ 371192 w 3268301"/>
              <a:gd name="connsiteY4" fmla="*/ 4336610 h 5748951"/>
              <a:gd name="connsiteX5" fmla="*/ 371192 w 3268301"/>
              <a:gd name="connsiteY5" fmla="*/ 4137434 h 5748951"/>
              <a:gd name="connsiteX6" fmla="*/ 298764 w 3268301"/>
              <a:gd name="connsiteY6" fmla="*/ 4083113 h 5748951"/>
              <a:gd name="connsiteX7" fmla="*/ 271604 w 3268301"/>
              <a:gd name="connsiteY7" fmla="*/ 3947311 h 5748951"/>
              <a:gd name="connsiteX8" fmla="*/ 190122 w 3268301"/>
              <a:gd name="connsiteY8" fmla="*/ 3965418 h 5748951"/>
              <a:gd name="connsiteX9" fmla="*/ 0 w 3268301"/>
              <a:gd name="connsiteY9" fmla="*/ 3902044 h 5748951"/>
              <a:gd name="connsiteX10" fmla="*/ 27160 w 3268301"/>
              <a:gd name="connsiteY10" fmla="*/ 27161 h 5748951"/>
              <a:gd name="connsiteX11" fmla="*/ 54320 w 3268301"/>
              <a:gd name="connsiteY11" fmla="*/ 0 h 5748951"/>
              <a:gd name="connsiteX12" fmla="*/ 108641 w 3268301"/>
              <a:gd name="connsiteY12" fmla="*/ 0 h 5748951"/>
              <a:gd name="connsiteX13" fmla="*/ 108641 w 3268301"/>
              <a:gd name="connsiteY13" fmla="*/ 0 h 5748951"/>
              <a:gd name="connsiteX14" fmla="*/ 190122 w 3268301"/>
              <a:gd name="connsiteY14" fmla="*/ 27161 h 5748951"/>
              <a:gd name="connsiteX15" fmla="*/ 244443 w 3268301"/>
              <a:gd name="connsiteY15" fmla="*/ 72428 h 5748951"/>
              <a:gd name="connsiteX16" fmla="*/ 298764 w 3268301"/>
              <a:gd name="connsiteY16" fmla="*/ 54321 h 5748951"/>
              <a:gd name="connsiteX17" fmla="*/ 334978 w 3268301"/>
              <a:gd name="connsiteY17" fmla="*/ 36214 h 5748951"/>
              <a:gd name="connsiteX18" fmla="*/ 389299 w 3268301"/>
              <a:gd name="connsiteY18" fmla="*/ 90535 h 5748951"/>
              <a:gd name="connsiteX19" fmla="*/ 452673 w 3268301"/>
              <a:gd name="connsiteY19" fmla="*/ 90535 h 5748951"/>
              <a:gd name="connsiteX20" fmla="*/ 506994 w 3268301"/>
              <a:gd name="connsiteY20" fmla="*/ 90535 h 5748951"/>
              <a:gd name="connsiteX21" fmla="*/ 534154 w 3268301"/>
              <a:gd name="connsiteY21" fmla="*/ 144856 h 5748951"/>
              <a:gd name="connsiteX22" fmla="*/ 552261 w 3268301"/>
              <a:gd name="connsiteY22" fmla="*/ 72428 h 5748951"/>
              <a:gd name="connsiteX23" fmla="*/ 588475 w 3268301"/>
              <a:gd name="connsiteY23" fmla="*/ 54321 h 5748951"/>
              <a:gd name="connsiteX24" fmla="*/ 651849 w 3268301"/>
              <a:gd name="connsiteY24" fmla="*/ 54321 h 5748951"/>
              <a:gd name="connsiteX25" fmla="*/ 669956 w 3268301"/>
              <a:gd name="connsiteY25" fmla="*/ 63374 h 5748951"/>
              <a:gd name="connsiteX26" fmla="*/ 715223 w 3268301"/>
              <a:gd name="connsiteY26" fmla="*/ 36214 h 5748951"/>
              <a:gd name="connsiteX27" fmla="*/ 769544 w 3268301"/>
              <a:gd name="connsiteY27" fmla="*/ 36214 h 5748951"/>
              <a:gd name="connsiteX28" fmla="*/ 796705 w 3268301"/>
              <a:gd name="connsiteY28" fmla="*/ 90535 h 5748951"/>
              <a:gd name="connsiteX29" fmla="*/ 905346 w 3268301"/>
              <a:gd name="connsiteY29" fmla="*/ 126749 h 5748951"/>
              <a:gd name="connsiteX30" fmla="*/ 932507 w 3268301"/>
              <a:gd name="connsiteY30" fmla="*/ 72428 h 5748951"/>
              <a:gd name="connsiteX31" fmla="*/ 950613 w 3268301"/>
              <a:gd name="connsiteY31" fmla="*/ 18107 h 5748951"/>
              <a:gd name="connsiteX32" fmla="*/ 995881 w 3268301"/>
              <a:gd name="connsiteY32" fmla="*/ 0 h 5748951"/>
              <a:gd name="connsiteX33" fmla="*/ 1041148 w 3268301"/>
              <a:gd name="connsiteY33" fmla="*/ 45267 h 5748951"/>
              <a:gd name="connsiteX34" fmla="*/ 1041148 w 3268301"/>
              <a:gd name="connsiteY34" fmla="*/ 90535 h 5748951"/>
              <a:gd name="connsiteX35" fmla="*/ 1104522 w 3268301"/>
              <a:gd name="connsiteY35" fmla="*/ 135802 h 5748951"/>
              <a:gd name="connsiteX36" fmla="*/ 1104522 w 3268301"/>
              <a:gd name="connsiteY36" fmla="*/ 135802 h 5748951"/>
              <a:gd name="connsiteX37" fmla="*/ 1167897 w 3268301"/>
              <a:gd name="connsiteY37" fmla="*/ 36214 h 5748951"/>
              <a:gd name="connsiteX38" fmla="*/ 1240324 w 3268301"/>
              <a:gd name="connsiteY38" fmla="*/ 27161 h 5748951"/>
              <a:gd name="connsiteX39" fmla="*/ 1249378 w 3268301"/>
              <a:gd name="connsiteY39" fmla="*/ 108642 h 5748951"/>
              <a:gd name="connsiteX40" fmla="*/ 1222217 w 3268301"/>
              <a:gd name="connsiteY40" fmla="*/ 208230 h 5748951"/>
              <a:gd name="connsiteX41" fmla="*/ 1204110 w 3268301"/>
              <a:gd name="connsiteY41" fmla="*/ 235390 h 5748951"/>
              <a:gd name="connsiteX42" fmla="*/ 1158843 w 3268301"/>
              <a:gd name="connsiteY42" fmla="*/ 353085 h 5748951"/>
              <a:gd name="connsiteX43" fmla="*/ 1204110 w 3268301"/>
              <a:gd name="connsiteY43" fmla="*/ 380246 h 5748951"/>
              <a:gd name="connsiteX44" fmla="*/ 1186004 w 3268301"/>
              <a:gd name="connsiteY44" fmla="*/ 470780 h 5748951"/>
              <a:gd name="connsiteX45" fmla="*/ 1176950 w 3268301"/>
              <a:gd name="connsiteY45" fmla="*/ 552262 h 5748951"/>
              <a:gd name="connsiteX46" fmla="*/ 1131683 w 3268301"/>
              <a:gd name="connsiteY46" fmla="*/ 606582 h 5748951"/>
              <a:gd name="connsiteX47" fmla="*/ 1059255 w 3268301"/>
              <a:gd name="connsiteY47" fmla="*/ 543208 h 5748951"/>
              <a:gd name="connsiteX48" fmla="*/ 1013988 w 3268301"/>
              <a:gd name="connsiteY48" fmla="*/ 479834 h 5748951"/>
              <a:gd name="connsiteX49" fmla="*/ 959667 w 3268301"/>
              <a:gd name="connsiteY49" fmla="*/ 479834 h 5748951"/>
              <a:gd name="connsiteX50" fmla="*/ 905346 w 3268301"/>
              <a:gd name="connsiteY50" fmla="*/ 525101 h 5748951"/>
              <a:gd name="connsiteX51" fmla="*/ 887239 w 3268301"/>
              <a:gd name="connsiteY51" fmla="*/ 579422 h 5748951"/>
              <a:gd name="connsiteX52" fmla="*/ 914400 w 3268301"/>
              <a:gd name="connsiteY52" fmla="*/ 660903 h 5748951"/>
              <a:gd name="connsiteX53" fmla="*/ 923453 w 3268301"/>
              <a:gd name="connsiteY53" fmla="*/ 697117 h 5748951"/>
              <a:gd name="connsiteX54" fmla="*/ 851025 w 3268301"/>
              <a:gd name="connsiteY54" fmla="*/ 742384 h 5748951"/>
              <a:gd name="connsiteX55" fmla="*/ 760491 w 3268301"/>
              <a:gd name="connsiteY55" fmla="*/ 796705 h 5748951"/>
              <a:gd name="connsiteX56" fmla="*/ 760491 w 3268301"/>
              <a:gd name="connsiteY56" fmla="*/ 796705 h 5748951"/>
              <a:gd name="connsiteX57" fmla="*/ 860079 w 3268301"/>
              <a:gd name="connsiteY57" fmla="*/ 860079 h 5748951"/>
              <a:gd name="connsiteX58" fmla="*/ 860079 w 3268301"/>
              <a:gd name="connsiteY58" fmla="*/ 860079 h 5748951"/>
              <a:gd name="connsiteX59" fmla="*/ 905346 w 3268301"/>
              <a:gd name="connsiteY59" fmla="*/ 986828 h 5748951"/>
              <a:gd name="connsiteX60" fmla="*/ 841972 w 3268301"/>
              <a:gd name="connsiteY60" fmla="*/ 1086416 h 5748951"/>
              <a:gd name="connsiteX61" fmla="*/ 841972 w 3268301"/>
              <a:gd name="connsiteY61" fmla="*/ 1167897 h 5748951"/>
              <a:gd name="connsiteX62" fmla="*/ 841972 w 3268301"/>
              <a:gd name="connsiteY62" fmla="*/ 1231271 h 5748951"/>
              <a:gd name="connsiteX63" fmla="*/ 914400 w 3268301"/>
              <a:gd name="connsiteY63" fmla="*/ 1285592 h 5748951"/>
              <a:gd name="connsiteX64" fmla="*/ 959667 w 3268301"/>
              <a:gd name="connsiteY64" fmla="*/ 1339913 h 5748951"/>
              <a:gd name="connsiteX65" fmla="*/ 1023041 w 3268301"/>
              <a:gd name="connsiteY65" fmla="*/ 1339913 h 5748951"/>
              <a:gd name="connsiteX66" fmla="*/ 1077362 w 3268301"/>
              <a:gd name="connsiteY66" fmla="*/ 1348967 h 5748951"/>
              <a:gd name="connsiteX67" fmla="*/ 1104522 w 3268301"/>
              <a:gd name="connsiteY67" fmla="*/ 1412341 h 5748951"/>
              <a:gd name="connsiteX68" fmla="*/ 1131683 w 3268301"/>
              <a:gd name="connsiteY68" fmla="*/ 1502875 h 5748951"/>
              <a:gd name="connsiteX69" fmla="*/ 1113576 w 3268301"/>
              <a:gd name="connsiteY69" fmla="*/ 1575303 h 5748951"/>
              <a:gd name="connsiteX70" fmla="*/ 1059255 w 3268301"/>
              <a:gd name="connsiteY70" fmla="*/ 1611517 h 5748951"/>
              <a:gd name="connsiteX71" fmla="*/ 1032095 w 3268301"/>
              <a:gd name="connsiteY71" fmla="*/ 1674891 h 5748951"/>
              <a:gd name="connsiteX72" fmla="*/ 1050202 w 3268301"/>
              <a:gd name="connsiteY72" fmla="*/ 1756372 h 5748951"/>
              <a:gd name="connsiteX73" fmla="*/ 1095469 w 3268301"/>
              <a:gd name="connsiteY73" fmla="*/ 1801640 h 5748951"/>
              <a:gd name="connsiteX74" fmla="*/ 1095469 w 3268301"/>
              <a:gd name="connsiteY74" fmla="*/ 1801640 h 5748951"/>
              <a:gd name="connsiteX75" fmla="*/ 1140736 w 3268301"/>
              <a:gd name="connsiteY75" fmla="*/ 1919335 h 5748951"/>
              <a:gd name="connsiteX76" fmla="*/ 1140736 w 3268301"/>
              <a:gd name="connsiteY76" fmla="*/ 1955549 h 5748951"/>
              <a:gd name="connsiteX77" fmla="*/ 1249378 w 3268301"/>
              <a:gd name="connsiteY77" fmla="*/ 1937442 h 5748951"/>
              <a:gd name="connsiteX78" fmla="*/ 1303699 w 3268301"/>
              <a:gd name="connsiteY78" fmla="*/ 1991763 h 5748951"/>
              <a:gd name="connsiteX79" fmla="*/ 1367073 w 3268301"/>
              <a:gd name="connsiteY79" fmla="*/ 2046083 h 5748951"/>
              <a:gd name="connsiteX80" fmla="*/ 1376126 w 3268301"/>
              <a:gd name="connsiteY80" fmla="*/ 2118511 h 5748951"/>
              <a:gd name="connsiteX81" fmla="*/ 1376126 w 3268301"/>
              <a:gd name="connsiteY81" fmla="*/ 2254313 h 5748951"/>
              <a:gd name="connsiteX82" fmla="*/ 1358019 w 3268301"/>
              <a:gd name="connsiteY82" fmla="*/ 2335794 h 5748951"/>
              <a:gd name="connsiteX83" fmla="*/ 1421394 w 3268301"/>
              <a:gd name="connsiteY83" fmla="*/ 2344848 h 5748951"/>
              <a:gd name="connsiteX84" fmla="*/ 1448554 w 3268301"/>
              <a:gd name="connsiteY84" fmla="*/ 2308634 h 5748951"/>
              <a:gd name="connsiteX85" fmla="*/ 1403287 w 3268301"/>
              <a:gd name="connsiteY85" fmla="*/ 2199992 h 5748951"/>
              <a:gd name="connsiteX86" fmla="*/ 1430447 w 3268301"/>
              <a:gd name="connsiteY86" fmla="*/ 2163778 h 5748951"/>
              <a:gd name="connsiteX87" fmla="*/ 1457608 w 3268301"/>
              <a:gd name="connsiteY87" fmla="*/ 2018923 h 5748951"/>
              <a:gd name="connsiteX88" fmla="*/ 1493821 w 3268301"/>
              <a:gd name="connsiteY88" fmla="*/ 1973656 h 5748951"/>
              <a:gd name="connsiteX89" fmla="*/ 1593410 w 3268301"/>
              <a:gd name="connsiteY89" fmla="*/ 1955549 h 5748951"/>
              <a:gd name="connsiteX90" fmla="*/ 1683944 w 3268301"/>
              <a:gd name="connsiteY90" fmla="*/ 1982709 h 5748951"/>
              <a:gd name="connsiteX91" fmla="*/ 1747318 w 3268301"/>
              <a:gd name="connsiteY91" fmla="*/ 2046083 h 5748951"/>
              <a:gd name="connsiteX92" fmla="*/ 1792586 w 3268301"/>
              <a:gd name="connsiteY92" fmla="*/ 2109458 h 5748951"/>
              <a:gd name="connsiteX93" fmla="*/ 1828800 w 3268301"/>
              <a:gd name="connsiteY93" fmla="*/ 2199992 h 5748951"/>
              <a:gd name="connsiteX94" fmla="*/ 1937441 w 3268301"/>
              <a:gd name="connsiteY94" fmla="*/ 2218099 h 5748951"/>
              <a:gd name="connsiteX95" fmla="*/ 2027976 w 3268301"/>
              <a:gd name="connsiteY95" fmla="*/ 2272420 h 5748951"/>
              <a:gd name="connsiteX96" fmla="*/ 2018922 w 3268301"/>
              <a:gd name="connsiteY96" fmla="*/ 2344848 h 5748951"/>
              <a:gd name="connsiteX97" fmla="*/ 2082297 w 3268301"/>
              <a:gd name="connsiteY97" fmla="*/ 2444436 h 5748951"/>
              <a:gd name="connsiteX98" fmla="*/ 2172831 w 3268301"/>
              <a:gd name="connsiteY98" fmla="*/ 2534970 h 5748951"/>
              <a:gd name="connsiteX99" fmla="*/ 2218099 w 3268301"/>
              <a:gd name="connsiteY99" fmla="*/ 2634559 h 5748951"/>
              <a:gd name="connsiteX100" fmla="*/ 2218099 w 3268301"/>
              <a:gd name="connsiteY100" fmla="*/ 2716040 h 5748951"/>
              <a:gd name="connsiteX101" fmla="*/ 2190938 w 3268301"/>
              <a:gd name="connsiteY101" fmla="*/ 2743200 h 5748951"/>
              <a:gd name="connsiteX102" fmla="*/ 2272419 w 3268301"/>
              <a:gd name="connsiteY102" fmla="*/ 2806574 h 5748951"/>
              <a:gd name="connsiteX103" fmla="*/ 2344847 w 3268301"/>
              <a:gd name="connsiteY103" fmla="*/ 2851842 h 5748951"/>
              <a:gd name="connsiteX104" fmla="*/ 2372008 w 3268301"/>
              <a:gd name="connsiteY104" fmla="*/ 2924269 h 5748951"/>
              <a:gd name="connsiteX105" fmla="*/ 2372008 w 3268301"/>
              <a:gd name="connsiteY105" fmla="*/ 2969537 h 5748951"/>
              <a:gd name="connsiteX106" fmla="*/ 2426328 w 3268301"/>
              <a:gd name="connsiteY106" fmla="*/ 3005751 h 5748951"/>
              <a:gd name="connsiteX107" fmla="*/ 2507810 w 3268301"/>
              <a:gd name="connsiteY107" fmla="*/ 3060071 h 5748951"/>
              <a:gd name="connsiteX108" fmla="*/ 2498756 w 3268301"/>
              <a:gd name="connsiteY108" fmla="*/ 3213980 h 5748951"/>
              <a:gd name="connsiteX109" fmla="*/ 2498756 w 3268301"/>
              <a:gd name="connsiteY109" fmla="*/ 3313568 h 5748951"/>
              <a:gd name="connsiteX110" fmla="*/ 2480649 w 3268301"/>
              <a:gd name="connsiteY110" fmla="*/ 3404103 h 5748951"/>
              <a:gd name="connsiteX111" fmla="*/ 2471596 w 3268301"/>
              <a:gd name="connsiteY111" fmla="*/ 3440317 h 5748951"/>
              <a:gd name="connsiteX112" fmla="*/ 2562130 w 3268301"/>
              <a:gd name="connsiteY112" fmla="*/ 3503691 h 5748951"/>
              <a:gd name="connsiteX113" fmla="*/ 2697932 w 3268301"/>
              <a:gd name="connsiteY113" fmla="*/ 3539905 h 5748951"/>
              <a:gd name="connsiteX114" fmla="*/ 2734146 w 3268301"/>
              <a:gd name="connsiteY114" fmla="*/ 3603279 h 5748951"/>
              <a:gd name="connsiteX115" fmla="*/ 2743200 w 3268301"/>
              <a:gd name="connsiteY115" fmla="*/ 3684761 h 5748951"/>
              <a:gd name="connsiteX116" fmla="*/ 3069124 w 3268301"/>
              <a:gd name="connsiteY116" fmla="*/ 3947311 h 5748951"/>
              <a:gd name="connsiteX117" fmla="*/ 3268301 w 3268301"/>
              <a:gd name="connsiteY117" fmla="*/ 4227968 h 5748951"/>
              <a:gd name="connsiteX118" fmla="*/ 3223034 w 3268301"/>
              <a:gd name="connsiteY118" fmla="*/ 4572000 h 5748951"/>
              <a:gd name="connsiteX119" fmla="*/ 2951430 w 3268301"/>
              <a:gd name="connsiteY119" fmla="*/ 4526733 h 5748951"/>
              <a:gd name="connsiteX120" fmla="*/ 2824680 w 3268301"/>
              <a:gd name="connsiteY120" fmla="*/ 4626321 h 5748951"/>
              <a:gd name="connsiteX121" fmla="*/ 2779413 w 3268301"/>
              <a:gd name="connsiteY121" fmla="*/ 4762123 h 5748951"/>
              <a:gd name="connsiteX122" fmla="*/ 2725093 w 3268301"/>
              <a:gd name="connsiteY122" fmla="*/ 4943192 h 5748951"/>
              <a:gd name="connsiteX123" fmla="*/ 2897109 w 3268301"/>
              <a:gd name="connsiteY123" fmla="*/ 5142369 h 5748951"/>
              <a:gd name="connsiteX124" fmla="*/ 2625505 w 3268301"/>
              <a:gd name="connsiteY124" fmla="*/ 5332491 h 5748951"/>
              <a:gd name="connsiteX125" fmla="*/ 2453488 w 3268301"/>
              <a:gd name="connsiteY125" fmla="*/ 5441132 h 5748951"/>
              <a:gd name="connsiteX126" fmla="*/ 2353900 w 3268301"/>
              <a:gd name="connsiteY126" fmla="*/ 5721791 h 5748951"/>
              <a:gd name="connsiteX127" fmla="*/ 869132 w 3268301"/>
              <a:gd name="connsiteY127" fmla="*/ 5748951 h 5748951"/>
              <a:gd name="connsiteX128" fmla="*/ 688063 w 3268301"/>
              <a:gd name="connsiteY128" fmla="*/ 5730844 h 5748951"/>
              <a:gd name="connsiteX0" fmla="*/ 688063 w 3268301"/>
              <a:gd name="connsiteY0" fmla="*/ 5730844 h 5748951"/>
              <a:gd name="connsiteX1" fmla="*/ 597528 w 3268301"/>
              <a:gd name="connsiteY1" fmla="*/ 5314384 h 5748951"/>
              <a:gd name="connsiteX2" fmla="*/ 488887 w 3268301"/>
              <a:gd name="connsiteY2" fmla="*/ 5178582 h 5748951"/>
              <a:gd name="connsiteX3" fmla="*/ 389299 w 3268301"/>
              <a:gd name="connsiteY3" fmla="*/ 4762123 h 5748951"/>
              <a:gd name="connsiteX4" fmla="*/ 371192 w 3268301"/>
              <a:gd name="connsiteY4" fmla="*/ 4336610 h 5748951"/>
              <a:gd name="connsiteX5" fmla="*/ 371192 w 3268301"/>
              <a:gd name="connsiteY5" fmla="*/ 4137434 h 5748951"/>
              <a:gd name="connsiteX6" fmla="*/ 298764 w 3268301"/>
              <a:gd name="connsiteY6" fmla="*/ 4083113 h 5748951"/>
              <a:gd name="connsiteX7" fmla="*/ 271604 w 3268301"/>
              <a:gd name="connsiteY7" fmla="*/ 3947311 h 5748951"/>
              <a:gd name="connsiteX8" fmla="*/ 190122 w 3268301"/>
              <a:gd name="connsiteY8" fmla="*/ 3965418 h 5748951"/>
              <a:gd name="connsiteX9" fmla="*/ 0 w 3268301"/>
              <a:gd name="connsiteY9" fmla="*/ 3902044 h 5748951"/>
              <a:gd name="connsiteX10" fmla="*/ 27160 w 3268301"/>
              <a:gd name="connsiteY10" fmla="*/ 27161 h 5748951"/>
              <a:gd name="connsiteX11" fmla="*/ 54320 w 3268301"/>
              <a:gd name="connsiteY11" fmla="*/ 0 h 5748951"/>
              <a:gd name="connsiteX12" fmla="*/ 108641 w 3268301"/>
              <a:gd name="connsiteY12" fmla="*/ 0 h 5748951"/>
              <a:gd name="connsiteX13" fmla="*/ 108641 w 3268301"/>
              <a:gd name="connsiteY13" fmla="*/ 0 h 5748951"/>
              <a:gd name="connsiteX14" fmla="*/ 190122 w 3268301"/>
              <a:gd name="connsiteY14" fmla="*/ 27161 h 5748951"/>
              <a:gd name="connsiteX15" fmla="*/ 244443 w 3268301"/>
              <a:gd name="connsiteY15" fmla="*/ 72428 h 5748951"/>
              <a:gd name="connsiteX16" fmla="*/ 298764 w 3268301"/>
              <a:gd name="connsiteY16" fmla="*/ 54321 h 5748951"/>
              <a:gd name="connsiteX17" fmla="*/ 334978 w 3268301"/>
              <a:gd name="connsiteY17" fmla="*/ 36214 h 5748951"/>
              <a:gd name="connsiteX18" fmla="*/ 389299 w 3268301"/>
              <a:gd name="connsiteY18" fmla="*/ 90535 h 5748951"/>
              <a:gd name="connsiteX19" fmla="*/ 452673 w 3268301"/>
              <a:gd name="connsiteY19" fmla="*/ 90535 h 5748951"/>
              <a:gd name="connsiteX20" fmla="*/ 506994 w 3268301"/>
              <a:gd name="connsiteY20" fmla="*/ 90535 h 5748951"/>
              <a:gd name="connsiteX21" fmla="*/ 534154 w 3268301"/>
              <a:gd name="connsiteY21" fmla="*/ 144856 h 5748951"/>
              <a:gd name="connsiteX22" fmla="*/ 552261 w 3268301"/>
              <a:gd name="connsiteY22" fmla="*/ 72428 h 5748951"/>
              <a:gd name="connsiteX23" fmla="*/ 588475 w 3268301"/>
              <a:gd name="connsiteY23" fmla="*/ 54321 h 5748951"/>
              <a:gd name="connsiteX24" fmla="*/ 651849 w 3268301"/>
              <a:gd name="connsiteY24" fmla="*/ 54321 h 5748951"/>
              <a:gd name="connsiteX25" fmla="*/ 669956 w 3268301"/>
              <a:gd name="connsiteY25" fmla="*/ 63374 h 5748951"/>
              <a:gd name="connsiteX26" fmla="*/ 715223 w 3268301"/>
              <a:gd name="connsiteY26" fmla="*/ 36214 h 5748951"/>
              <a:gd name="connsiteX27" fmla="*/ 769544 w 3268301"/>
              <a:gd name="connsiteY27" fmla="*/ 36214 h 5748951"/>
              <a:gd name="connsiteX28" fmla="*/ 796705 w 3268301"/>
              <a:gd name="connsiteY28" fmla="*/ 90535 h 5748951"/>
              <a:gd name="connsiteX29" fmla="*/ 905346 w 3268301"/>
              <a:gd name="connsiteY29" fmla="*/ 126749 h 5748951"/>
              <a:gd name="connsiteX30" fmla="*/ 932507 w 3268301"/>
              <a:gd name="connsiteY30" fmla="*/ 72428 h 5748951"/>
              <a:gd name="connsiteX31" fmla="*/ 950613 w 3268301"/>
              <a:gd name="connsiteY31" fmla="*/ 18107 h 5748951"/>
              <a:gd name="connsiteX32" fmla="*/ 995881 w 3268301"/>
              <a:gd name="connsiteY32" fmla="*/ 0 h 5748951"/>
              <a:gd name="connsiteX33" fmla="*/ 1041148 w 3268301"/>
              <a:gd name="connsiteY33" fmla="*/ 45267 h 5748951"/>
              <a:gd name="connsiteX34" fmla="*/ 1041148 w 3268301"/>
              <a:gd name="connsiteY34" fmla="*/ 90535 h 5748951"/>
              <a:gd name="connsiteX35" fmla="*/ 1104522 w 3268301"/>
              <a:gd name="connsiteY35" fmla="*/ 135802 h 5748951"/>
              <a:gd name="connsiteX36" fmla="*/ 1104522 w 3268301"/>
              <a:gd name="connsiteY36" fmla="*/ 135802 h 5748951"/>
              <a:gd name="connsiteX37" fmla="*/ 1167897 w 3268301"/>
              <a:gd name="connsiteY37" fmla="*/ 36214 h 5748951"/>
              <a:gd name="connsiteX38" fmla="*/ 1240324 w 3268301"/>
              <a:gd name="connsiteY38" fmla="*/ 27161 h 5748951"/>
              <a:gd name="connsiteX39" fmla="*/ 1249378 w 3268301"/>
              <a:gd name="connsiteY39" fmla="*/ 108642 h 5748951"/>
              <a:gd name="connsiteX40" fmla="*/ 1222217 w 3268301"/>
              <a:gd name="connsiteY40" fmla="*/ 208230 h 5748951"/>
              <a:gd name="connsiteX41" fmla="*/ 1204110 w 3268301"/>
              <a:gd name="connsiteY41" fmla="*/ 235390 h 5748951"/>
              <a:gd name="connsiteX42" fmla="*/ 1158843 w 3268301"/>
              <a:gd name="connsiteY42" fmla="*/ 353085 h 5748951"/>
              <a:gd name="connsiteX43" fmla="*/ 1204110 w 3268301"/>
              <a:gd name="connsiteY43" fmla="*/ 380246 h 5748951"/>
              <a:gd name="connsiteX44" fmla="*/ 1186004 w 3268301"/>
              <a:gd name="connsiteY44" fmla="*/ 470780 h 5748951"/>
              <a:gd name="connsiteX45" fmla="*/ 1176950 w 3268301"/>
              <a:gd name="connsiteY45" fmla="*/ 552262 h 5748951"/>
              <a:gd name="connsiteX46" fmla="*/ 1131683 w 3268301"/>
              <a:gd name="connsiteY46" fmla="*/ 606582 h 5748951"/>
              <a:gd name="connsiteX47" fmla="*/ 1059255 w 3268301"/>
              <a:gd name="connsiteY47" fmla="*/ 543208 h 5748951"/>
              <a:gd name="connsiteX48" fmla="*/ 1013988 w 3268301"/>
              <a:gd name="connsiteY48" fmla="*/ 479834 h 5748951"/>
              <a:gd name="connsiteX49" fmla="*/ 959667 w 3268301"/>
              <a:gd name="connsiteY49" fmla="*/ 479834 h 5748951"/>
              <a:gd name="connsiteX50" fmla="*/ 905346 w 3268301"/>
              <a:gd name="connsiteY50" fmla="*/ 525101 h 5748951"/>
              <a:gd name="connsiteX51" fmla="*/ 887239 w 3268301"/>
              <a:gd name="connsiteY51" fmla="*/ 579422 h 5748951"/>
              <a:gd name="connsiteX52" fmla="*/ 914400 w 3268301"/>
              <a:gd name="connsiteY52" fmla="*/ 660903 h 5748951"/>
              <a:gd name="connsiteX53" fmla="*/ 923453 w 3268301"/>
              <a:gd name="connsiteY53" fmla="*/ 697117 h 5748951"/>
              <a:gd name="connsiteX54" fmla="*/ 851025 w 3268301"/>
              <a:gd name="connsiteY54" fmla="*/ 742384 h 5748951"/>
              <a:gd name="connsiteX55" fmla="*/ 760491 w 3268301"/>
              <a:gd name="connsiteY55" fmla="*/ 796705 h 5748951"/>
              <a:gd name="connsiteX56" fmla="*/ 760491 w 3268301"/>
              <a:gd name="connsiteY56" fmla="*/ 796705 h 5748951"/>
              <a:gd name="connsiteX57" fmla="*/ 860079 w 3268301"/>
              <a:gd name="connsiteY57" fmla="*/ 860079 h 5748951"/>
              <a:gd name="connsiteX58" fmla="*/ 860079 w 3268301"/>
              <a:gd name="connsiteY58" fmla="*/ 860079 h 5748951"/>
              <a:gd name="connsiteX59" fmla="*/ 905346 w 3268301"/>
              <a:gd name="connsiteY59" fmla="*/ 986828 h 5748951"/>
              <a:gd name="connsiteX60" fmla="*/ 841972 w 3268301"/>
              <a:gd name="connsiteY60" fmla="*/ 1086416 h 5748951"/>
              <a:gd name="connsiteX61" fmla="*/ 841972 w 3268301"/>
              <a:gd name="connsiteY61" fmla="*/ 1167897 h 5748951"/>
              <a:gd name="connsiteX62" fmla="*/ 841972 w 3268301"/>
              <a:gd name="connsiteY62" fmla="*/ 1231271 h 5748951"/>
              <a:gd name="connsiteX63" fmla="*/ 914400 w 3268301"/>
              <a:gd name="connsiteY63" fmla="*/ 1285592 h 5748951"/>
              <a:gd name="connsiteX64" fmla="*/ 959667 w 3268301"/>
              <a:gd name="connsiteY64" fmla="*/ 1339913 h 5748951"/>
              <a:gd name="connsiteX65" fmla="*/ 1023041 w 3268301"/>
              <a:gd name="connsiteY65" fmla="*/ 1339913 h 5748951"/>
              <a:gd name="connsiteX66" fmla="*/ 1077362 w 3268301"/>
              <a:gd name="connsiteY66" fmla="*/ 1348967 h 5748951"/>
              <a:gd name="connsiteX67" fmla="*/ 1104522 w 3268301"/>
              <a:gd name="connsiteY67" fmla="*/ 1412341 h 5748951"/>
              <a:gd name="connsiteX68" fmla="*/ 1131683 w 3268301"/>
              <a:gd name="connsiteY68" fmla="*/ 1502875 h 5748951"/>
              <a:gd name="connsiteX69" fmla="*/ 1113576 w 3268301"/>
              <a:gd name="connsiteY69" fmla="*/ 1575303 h 5748951"/>
              <a:gd name="connsiteX70" fmla="*/ 1059255 w 3268301"/>
              <a:gd name="connsiteY70" fmla="*/ 1611517 h 5748951"/>
              <a:gd name="connsiteX71" fmla="*/ 1032095 w 3268301"/>
              <a:gd name="connsiteY71" fmla="*/ 1674891 h 5748951"/>
              <a:gd name="connsiteX72" fmla="*/ 1050202 w 3268301"/>
              <a:gd name="connsiteY72" fmla="*/ 1756372 h 5748951"/>
              <a:gd name="connsiteX73" fmla="*/ 1095469 w 3268301"/>
              <a:gd name="connsiteY73" fmla="*/ 1801640 h 5748951"/>
              <a:gd name="connsiteX74" fmla="*/ 1095469 w 3268301"/>
              <a:gd name="connsiteY74" fmla="*/ 1801640 h 5748951"/>
              <a:gd name="connsiteX75" fmla="*/ 1140736 w 3268301"/>
              <a:gd name="connsiteY75" fmla="*/ 1919335 h 5748951"/>
              <a:gd name="connsiteX76" fmla="*/ 1140736 w 3268301"/>
              <a:gd name="connsiteY76" fmla="*/ 1955549 h 5748951"/>
              <a:gd name="connsiteX77" fmla="*/ 1249378 w 3268301"/>
              <a:gd name="connsiteY77" fmla="*/ 1937442 h 5748951"/>
              <a:gd name="connsiteX78" fmla="*/ 1303699 w 3268301"/>
              <a:gd name="connsiteY78" fmla="*/ 1991763 h 5748951"/>
              <a:gd name="connsiteX79" fmla="*/ 1367073 w 3268301"/>
              <a:gd name="connsiteY79" fmla="*/ 2046083 h 5748951"/>
              <a:gd name="connsiteX80" fmla="*/ 1376126 w 3268301"/>
              <a:gd name="connsiteY80" fmla="*/ 2118511 h 5748951"/>
              <a:gd name="connsiteX81" fmla="*/ 1376126 w 3268301"/>
              <a:gd name="connsiteY81" fmla="*/ 2254313 h 5748951"/>
              <a:gd name="connsiteX82" fmla="*/ 1358019 w 3268301"/>
              <a:gd name="connsiteY82" fmla="*/ 2335794 h 5748951"/>
              <a:gd name="connsiteX83" fmla="*/ 1421394 w 3268301"/>
              <a:gd name="connsiteY83" fmla="*/ 2344848 h 5748951"/>
              <a:gd name="connsiteX84" fmla="*/ 1448554 w 3268301"/>
              <a:gd name="connsiteY84" fmla="*/ 2308634 h 5748951"/>
              <a:gd name="connsiteX85" fmla="*/ 1403287 w 3268301"/>
              <a:gd name="connsiteY85" fmla="*/ 2199992 h 5748951"/>
              <a:gd name="connsiteX86" fmla="*/ 1430447 w 3268301"/>
              <a:gd name="connsiteY86" fmla="*/ 2163778 h 5748951"/>
              <a:gd name="connsiteX87" fmla="*/ 1457608 w 3268301"/>
              <a:gd name="connsiteY87" fmla="*/ 2018923 h 5748951"/>
              <a:gd name="connsiteX88" fmla="*/ 1493821 w 3268301"/>
              <a:gd name="connsiteY88" fmla="*/ 1973656 h 5748951"/>
              <a:gd name="connsiteX89" fmla="*/ 1593410 w 3268301"/>
              <a:gd name="connsiteY89" fmla="*/ 1955549 h 5748951"/>
              <a:gd name="connsiteX90" fmla="*/ 1683944 w 3268301"/>
              <a:gd name="connsiteY90" fmla="*/ 1982709 h 5748951"/>
              <a:gd name="connsiteX91" fmla="*/ 1747318 w 3268301"/>
              <a:gd name="connsiteY91" fmla="*/ 2046083 h 5748951"/>
              <a:gd name="connsiteX92" fmla="*/ 1792586 w 3268301"/>
              <a:gd name="connsiteY92" fmla="*/ 2109458 h 5748951"/>
              <a:gd name="connsiteX93" fmla="*/ 1828800 w 3268301"/>
              <a:gd name="connsiteY93" fmla="*/ 2199992 h 5748951"/>
              <a:gd name="connsiteX94" fmla="*/ 1937441 w 3268301"/>
              <a:gd name="connsiteY94" fmla="*/ 2218099 h 5748951"/>
              <a:gd name="connsiteX95" fmla="*/ 2027976 w 3268301"/>
              <a:gd name="connsiteY95" fmla="*/ 2272420 h 5748951"/>
              <a:gd name="connsiteX96" fmla="*/ 2018922 w 3268301"/>
              <a:gd name="connsiteY96" fmla="*/ 2344848 h 5748951"/>
              <a:gd name="connsiteX97" fmla="*/ 2082297 w 3268301"/>
              <a:gd name="connsiteY97" fmla="*/ 2444436 h 5748951"/>
              <a:gd name="connsiteX98" fmla="*/ 2172831 w 3268301"/>
              <a:gd name="connsiteY98" fmla="*/ 2534970 h 5748951"/>
              <a:gd name="connsiteX99" fmla="*/ 2218099 w 3268301"/>
              <a:gd name="connsiteY99" fmla="*/ 2634559 h 5748951"/>
              <a:gd name="connsiteX100" fmla="*/ 2218099 w 3268301"/>
              <a:gd name="connsiteY100" fmla="*/ 2716040 h 5748951"/>
              <a:gd name="connsiteX101" fmla="*/ 2190938 w 3268301"/>
              <a:gd name="connsiteY101" fmla="*/ 2743200 h 5748951"/>
              <a:gd name="connsiteX102" fmla="*/ 2272419 w 3268301"/>
              <a:gd name="connsiteY102" fmla="*/ 2806574 h 5748951"/>
              <a:gd name="connsiteX103" fmla="*/ 2344847 w 3268301"/>
              <a:gd name="connsiteY103" fmla="*/ 2851842 h 5748951"/>
              <a:gd name="connsiteX104" fmla="*/ 2372008 w 3268301"/>
              <a:gd name="connsiteY104" fmla="*/ 2924269 h 5748951"/>
              <a:gd name="connsiteX105" fmla="*/ 2372008 w 3268301"/>
              <a:gd name="connsiteY105" fmla="*/ 2969537 h 5748951"/>
              <a:gd name="connsiteX106" fmla="*/ 2426328 w 3268301"/>
              <a:gd name="connsiteY106" fmla="*/ 3005751 h 5748951"/>
              <a:gd name="connsiteX107" fmla="*/ 2507810 w 3268301"/>
              <a:gd name="connsiteY107" fmla="*/ 3060071 h 5748951"/>
              <a:gd name="connsiteX108" fmla="*/ 2498756 w 3268301"/>
              <a:gd name="connsiteY108" fmla="*/ 3213980 h 5748951"/>
              <a:gd name="connsiteX109" fmla="*/ 2498756 w 3268301"/>
              <a:gd name="connsiteY109" fmla="*/ 3313568 h 5748951"/>
              <a:gd name="connsiteX110" fmla="*/ 2480649 w 3268301"/>
              <a:gd name="connsiteY110" fmla="*/ 3404103 h 5748951"/>
              <a:gd name="connsiteX111" fmla="*/ 2471596 w 3268301"/>
              <a:gd name="connsiteY111" fmla="*/ 3440317 h 5748951"/>
              <a:gd name="connsiteX112" fmla="*/ 2562130 w 3268301"/>
              <a:gd name="connsiteY112" fmla="*/ 3503691 h 5748951"/>
              <a:gd name="connsiteX113" fmla="*/ 2697932 w 3268301"/>
              <a:gd name="connsiteY113" fmla="*/ 3539905 h 5748951"/>
              <a:gd name="connsiteX114" fmla="*/ 2734146 w 3268301"/>
              <a:gd name="connsiteY114" fmla="*/ 3603279 h 5748951"/>
              <a:gd name="connsiteX115" fmla="*/ 2969536 w 3268301"/>
              <a:gd name="connsiteY115" fmla="*/ 3693814 h 5748951"/>
              <a:gd name="connsiteX116" fmla="*/ 3069124 w 3268301"/>
              <a:gd name="connsiteY116" fmla="*/ 3947311 h 5748951"/>
              <a:gd name="connsiteX117" fmla="*/ 3268301 w 3268301"/>
              <a:gd name="connsiteY117" fmla="*/ 4227968 h 5748951"/>
              <a:gd name="connsiteX118" fmla="*/ 3223034 w 3268301"/>
              <a:gd name="connsiteY118" fmla="*/ 4572000 h 5748951"/>
              <a:gd name="connsiteX119" fmla="*/ 2951430 w 3268301"/>
              <a:gd name="connsiteY119" fmla="*/ 4526733 h 5748951"/>
              <a:gd name="connsiteX120" fmla="*/ 2824680 w 3268301"/>
              <a:gd name="connsiteY120" fmla="*/ 4626321 h 5748951"/>
              <a:gd name="connsiteX121" fmla="*/ 2779413 w 3268301"/>
              <a:gd name="connsiteY121" fmla="*/ 4762123 h 5748951"/>
              <a:gd name="connsiteX122" fmla="*/ 2725093 w 3268301"/>
              <a:gd name="connsiteY122" fmla="*/ 4943192 h 5748951"/>
              <a:gd name="connsiteX123" fmla="*/ 2897109 w 3268301"/>
              <a:gd name="connsiteY123" fmla="*/ 5142369 h 5748951"/>
              <a:gd name="connsiteX124" fmla="*/ 2625505 w 3268301"/>
              <a:gd name="connsiteY124" fmla="*/ 5332491 h 5748951"/>
              <a:gd name="connsiteX125" fmla="*/ 2453488 w 3268301"/>
              <a:gd name="connsiteY125" fmla="*/ 5441132 h 5748951"/>
              <a:gd name="connsiteX126" fmla="*/ 2353900 w 3268301"/>
              <a:gd name="connsiteY126" fmla="*/ 5721791 h 5748951"/>
              <a:gd name="connsiteX127" fmla="*/ 869132 w 3268301"/>
              <a:gd name="connsiteY127" fmla="*/ 5748951 h 5748951"/>
              <a:gd name="connsiteX128" fmla="*/ 688063 w 3268301"/>
              <a:gd name="connsiteY128" fmla="*/ 5730844 h 5748951"/>
              <a:gd name="connsiteX0" fmla="*/ 688063 w 3268301"/>
              <a:gd name="connsiteY0" fmla="*/ 5730844 h 5748951"/>
              <a:gd name="connsiteX1" fmla="*/ 597528 w 3268301"/>
              <a:gd name="connsiteY1" fmla="*/ 5314384 h 5748951"/>
              <a:gd name="connsiteX2" fmla="*/ 488887 w 3268301"/>
              <a:gd name="connsiteY2" fmla="*/ 5178582 h 5748951"/>
              <a:gd name="connsiteX3" fmla="*/ 389299 w 3268301"/>
              <a:gd name="connsiteY3" fmla="*/ 4762123 h 5748951"/>
              <a:gd name="connsiteX4" fmla="*/ 371192 w 3268301"/>
              <a:gd name="connsiteY4" fmla="*/ 4336610 h 5748951"/>
              <a:gd name="connsiteX5" fmla="*/ 371192 w 3268301"/>
              <a:gd name="connsiteY5" fmla="*/ 4137434 h 5748951"/>
              <a:gd name="connsiteX6" fmla="*/ 298764 w 3268301"/>
              <a:gd name="connsiteY6" fmla="*/ 4083113 h 5748951"/>
              <a:gd name="connsiteX7" fmla="*/ 271604 w 3268301"/>
              <a:gd name="connsiteY7" fmla="*/ 3947311 h 5748951"/>
              <a:gd name="connsiteX8" fmla="*/ 190122 w 3268301"/>
              <a:gd name="connsiteY8" fmla="*/ 3965418 h 5748951"/>
              <a:gd name="connsiteX9" fmla="*/ 0 w 3268301"/>
              <a:gd name="connsiteY9" fmla="*/ 3902044 h 5748951"/>
              <a:gd name="connsiteX10" fmla="*/ 27160 w 3268301"/>
              <a:gd name="connsiteY10" fmla="*/ 27161 h 5748951"/>
              <a:gd name="connsiteX11" fmla="*/ 54320 w 3268301"/>
              <a:gd name="connsiteY11" fmla="*/ 0 h 5748951"/>
              <a:gd name="connsiteX12" fmla="*/ 108641 w 3268301"/>
              <a:gd name="connsiteY12" fmla="*/ 0 h 5748951"/>
              <a:gd name="connsiteX13" fmla="*/ 108641 w 3268301"/>
              <a:gd name="connsiteY13" fmla="*/ 0 h 5748951"/>
              <a:gd name="connsiteX14" fmla="*/ 190122 w 3268301"/>
              <a:gd name="connsiteY14" fmla="*/ 27161 h 5748951"/>
              <a:gd name="connsiteX15" fmla="*/ 244443 w 3268301"/>
              <a:gd name="connsiteY15" fmla="*/ 72428 h 5748951"/>
              <a:gd name="connsiteX16" fmla="*/ 298764 w 3268301"/>
              <a:gd name="connsiteY16" fmla="*/ 54321 h 5748951"/>
              <a:gd name="connsiteX17" fmla="*/ 334978 w 3268301"/>
              <a:gd name="connsiteY17" fmla="*/ 36214 h 5748951"/>
              <a:gd name="connsiteX18" fmla="*/ 389299 w 3268301"/>
              <a:gd name="connsiteY18" fmla="*/ 90535 h 5748951"/>
              <a:gd name="connsiteX19" fmla="*/ 452673 w 3268301"/>
              <a:gd name="connsiteY19" fmla="*/ 90535 h 5748951"/>
              <a:gd name="connsiteX20" fmla="*/ 506994 w 3268301"/>
              <a:gd name="connsiteY20" fmla="*/ 90535 h 5748951"/>
              <a:gd name="connsiteX21" fmla="*/ 534154 w 3268301"/>
              <a:gd name="connsiteY21" fmla="*/ 144856 h 5748951"/>
              <a:gd name="connsiteX22" fmla="*/ 552261 w 3268301"/>
              <a:gd name="connsiteY22" fmla="*/ 72428 h 5748951"/>
              <a:gd name="connsiteX23" fmla="*/ 588475 w 3268301"/>
              <a:gd name="connsiteY23" fmla="*/ 54321 h 5748951"/>
              <a:gd name="connsiteX24" fmla="*/ 651849 w 3268301"/>
              <a:gd name="connsiteY24" fmla="*/ 54321 h 5748951"/>
              <a:gd name="connsiteX25" fmla="*/ 669956 w 3268301"/>
              <a:gd name="connsiteY25" fmla="*/ 63374 h 5748951"/>
              <a:gd name="connsiteX26" fmla="*/ 715223 w 3268301"/>
              <a:gd name="connsiteY26" fmla="*/ 36214 h 5748951"/>
              <a:gd name="connsiteX27" fmla="*/ 769544 w 3268301"/>
              <a:gd name="connsiteY27" fmla="*/ 36214 h 5748951"/>
              <a:gd name="connsiteX28" fmla="*/ 796705 w 3268301"/>
              <a:gd name="connsiteY28" fmla="*/ 90535 h 5748951"/>
              <a:gd name="connsiteX29" fmla="*/ 905346 w 3268301"/>
              <a:gd name="connsiteY29" fmla="*/ 126749 h 5748951"/>
              <a:gd name="connsiteX30" fmla="*/ 932507 w 3268301"/>
              <a:gd name="connsiteY30" fmla="*/ 72428 h 5748951"/>
              <a:gd name="connsiteX31" fmla="*/ 950613 w 3268301"/>
              <a:gd name="connsiteY31" fmla="*/ 18107 h 5748951"/>
              <a:gd name="connsiteX32" fmla="*/ 995881 w 3268301"/>
              <a:gd name="connsiteY32" fmla="*/ 0 h 5748951"/>
              <a:gd name="connsiteX33" fmla="*/ 1041148 w 3268301"/>
              <a:gd name="connsiteY33" fmla="*/ 45267 h 5748951"/>
              <a:gd name="connsiteX34" fmla="*/ 1041148 w 3268301"/>
              <a:gd name="connsiteY34" fmla="*/ 90535 h 5748951"/>
              <a:gd name="connsiteX35" fmla="*/ 1104522 w 3268301"/>
              <a:gd name="connsiteY35" fmla="*/ 135802 h 5748951"/>
              <a:gd name="connsiteX36" fmla="*/ 1104522 w 3268301"/>
              <a:gd name="connsiteY36" fmla="*/ 135802 h 5748951"/>
              <a:gd name="connsiteX37" fmla="*/ 1167897 w 3268301"/>
              <a:gd name="connsiteY37" fmla="*/ 36214 h 5748951"/>
              <a:gd name="connsiteX38" fmla="*/ 1240324 w 3268301"/>
              <a:gd name="connsiteY38" fmla="*/ 27161 h 5748951"/>
              <a:gd name="connsiteX39" fmla="*/ 1249378 w 3268301"/>
              <a:gd name="connsiteY39" fmla="*/ 108642 h 5748951"/>
              <a:gd name="connsiteX40" fmla="*/ 1222217 w 3268301"/>
              <a:gd name="connsiteY40" fmla="*/ 208230 h 5748951"/>
              <a:gd name="connsiteX41" fmla="*/ 1204110 w 3268301"/>
              <a:gd name="connsiteY41" fmla="*/ 235390 h 5748951"/>
              <a:gd name="connsiteX42" fmla="*/ 1158843 w 3268301"/>
              <a:gd name="connsiteY42" fmla="*/ 353085 h 5748951"/>
              <a:gd name="connsiteX43" fmla="*/ 1204110 w 3268301"/>
              <a:gd name="connsiteY43" fmla="*/ 380246 h 5748951"/>
              <a:gd name="connsiteX44" fmla="*/ 1186004 w 3268301"/>
              <a:gd name="connsiteY44" fmla="*/ 470780 h 5748951"/>
              <a:gd name="connsiteX45" fmla="*/ 1176950 w 3268301"/>
              <a:gd name="connsiteY45" fmla="*/ 552262 h 5748951"/>
              <a:gd name="connsiteX46" fmla="*/ 1131683 w 3268301"/>
              <a:gd name="connsiteY46" fmla="*/ 606582 h 5748951"/>
              <a:gd name="connsiteX47" fmla="*/ 1059255 w 3268301"/>
              <a:gd name="connsiteY47" fmla="*/ 543208 h 5748951"/>
              <a:gd name="connsiteX48" fmla="*/ 1013988 w 3268301"/>
              <a:gd name="connsiteY48" fmla="*/ 479834 h 5748951"/>
              <a:gd name="connsiteX49" fmla="*/ 959667 w 3268301"/>
              <a:gd name="connsiteY49" fmla="*/ 479834 h 5748951"/>
              <a:gd name="connsiteX50" fmla="*/ 905346 w 3268301"/>
              <a:gd name="connsiteY50" fmla="*/ 525101 h 5748951"/>
              <a:gd name="connsiteX51" fmla="*/ 887239 w 3268301"/>
              <a:gd name="connsiteY51" fmla="*/ 579422 h 5748951"/>
              <a:gd name="connsiteX52" fmla="*/ 914400 w 3268301"/>
              <a:gd name="connsiteY52" fmla="*/ 660903 h 5748951"/>
              <a:gd name="connsiteX53" fmla="*/ 923453 w 3268301"/>
              <a:gd name="connsiteY53" fmla="*/ 697117 h 5748951"/>
              <a:gd name="connsiteX54" fmla="*/ 851025 w 3268301"/>
              <a:gd name="connsiteY54" fmla="*/ 742384 h 5748951"/>
              <a:gd name="connsiteX55" fmla="*/ 760491 w 3268301"/>
              <a:gd name="connsiteY55" fmla="*/ 796705 h 5748951"/>
              <a:gd name="connsiteX56" fmla="*/ 760491 w 3268301"/>
              <a:gd name="connsiteY56" fmla="*/ 796705 h 5748951"/>
              <a:gd name="connsiteX57" fmla="*/ 860079 w 3268301"/>
              <a:gd name="connsiteY57" fmla="*/ 860079 h 5748951"/>
              <a:gd name="connsiteX58" fmla="*/ 860079 w 3268301"/>
              <a:gd name="connsiteY58" fmla="*/ 860079 h 5748951"/>
              <a:gd name="connsiteX59" fmla="*/ 905346 w 3268301"/>
              <a:gd name="connsiteY59" fmla="*/ 986828 h 5748951"/>
              <a:gd name="connsiteX60" fmla="*/ 841972 w 3268301"/>
              <a:gd name="connsiteY60" fmla="*/ 1086416 h 5748951"/>
              <a:gd name="connsiteX61" fmla="*/ 841972 w 3268301"/>
              <a:gd name="connsiteY61" fmla="*/ 1167897 h 5748951"/>
              <a:gd name="connsiteX62" fmla="*/ 841972 w 3268301"/>
              <a:gd name="connsiteY62" fmla="*/ 1231271 h 5748951"/>
              <a:gd name="connsiteX63" fmla="*/ 914400 w 3268301"/>
              <a:gd name="connsiteY63" fmla="*/ 1285592 h 5748951"/>
              <a:gd name="connsiteX64" fmla="*/ 959667 w 3268301"/>
              <a:gd name="connsiteY64" fmla="*/ 1339913 h 5748951"/>
              <a:gd name="connsiteX65" fmla="*/ 1023041 w 3268301"/>
              <a:gd name="connsiteY65" fmla="*/ 1339913 h 5748951"/>
              <a:gd name="connsiteX66" fmla="*/ 1077362 w 3268301"/>
              <a:gd name="connsiteY66" fmla="*/ 1348967 h 5748951"/>
              <a:gd name="connsiteX67" fmla="*/ 1104522 w 3268301"/>
              <a:gd name="connsiteY67" fmla="*/ 1412341 h 5748951"/>
              <a:gd name="connsiteX68" fmla="*/ 1131683 w 3268301"/>
              <a:gd name="connsiteY68" fmla="*/ 1502875 h 5748951"/>
              <a:gd name="connsiteX69" fmla="*/ 1113576 w 3268301"/>
              <a:gd name="connsiteY69" fmla="*/ 1575303 h 5748951"/>
              <a:gd name="connsiteX70" fmla="*/ 1059255 w 3268301"/>
              <a:gd name="connsiteY70" fmla="*/ 1611517 h 5748951"/>
              <a:gd name="connsiteX71" fmla="*/ 1032095 w 3268301"/>
              <a:gd name="connsiteY71" fmla="*/ 1674891 h 5748951"/>
              <a:gd name="connsiteX72" fmla="*/ 1050202 w 3268301"/>
              <a:gd name="connsiteY72" fmla="*/ 1756372 h 5748951"/>
              <a:gd name="connsiteX73" fmla="*/ 1095469 w 3268301"/>
              <a:gd name="connsiteY73" fmla="*/ 1801640 h 5748951"/>
              <a:gd name="connsiteX74" fmla="*/ 1095469 w 3268301"/>
              <a:gd name="connsiteY74" fmla="*/ 1801640 h 5748951"/>
              <a:gd name="connsiteX75" fmla="*/ 1140736 w 3268301"/>
              <a:gd name="connsiteY75" fmla="*/ 1919335 h 5748951"/>
              <a:gd name="connsiteX76" fmla="*/ 1140736 w 3268301"/>
              <a:gd name="connsiteY76" fmla="*/ 1955549 h 5748951"/>
              <a:gd name="connsiteX77" fmla="*/ 1249378 w 3268301"/>
              <a:gd name="connsiteY77" fmla="*/ 1937442 h 5748951"/>
              <a:gd name="connsiteX78" fmla="*/ 1303699 w 3268301"/>
              <a:gd name="connsiteY78" fmla="*/ 1991763 h 5748951"/>
              <a:gd name="connsiteX79" fmla="*/ 1367073 w 3268301"/>
              <a:gd name="connsiteY79" fmla="*/ 2046083 h 5748951"/>
              <a:gd name="connsiteX80" fmla="*/ 1376126 w 3268301"/>
              <a:gd name="connsiteY80" fmla="*/ 2118511 h 5748951"/>
              <a:gd name="connsiteX81" fmla="*/ 1376126 w 3268301"/>
              <a:gd name="connsiteY81" fmla="*/ 2254313 h 5748951"/>
              <a:gd name="connsiteX82" fmla="*/ 1358019 w 3268301"/>
              <a:gd name="connsiteY82" fmla="*/ 2335794 h 5748951"/>
              <a:gd name="connsiteX83" fmla="*/ 1421394 w 3268301"/>
              <a:gd name="connsiteY83" fmla="*/ 2344848 h 5748951"/>
              <a:gd name="connsiteX84" fmla="*/ 1448554 w 3268301"/>
              <a:gd name="connsiteY84" fmla="*/ 2308634 h 5748951"/>
              <a:gd name="connsiteX85" fmla="*/ 1403287 w 3268301"/>
              <a:gd name="connsiteY85" fmla="*/ 2199992 h 5748951"/>
              <a:gd name="connsiteX86" fmla="*/ 1430447 w 3268301"/>
              <a:gd name="connsiteY86" fmla="*/ 2163778 h 5748951"/>
              <a:gd name="connsiteX87" fmla="*/ 1457608 w 3268301"/>
              <a:gd name="connsiteY87" fmla="*/ 2018923 h 5748951"/>
              <a:gd name="connsiteX88" fmla="*/ 1493821 w 3268301"/>
              <a:gd name="connsiteY88" fmla="*/ 1973656 h 5748951"/>
              <a:gd name="connsiteX89" fmla="*/ 1593410 w 3268301"/>
              <a:gd name="connsiteY89" fmla="*/ 1955549 h 5748951"/>
              <a:gd name="connsiteX90" fmla="*/ 1683944 w 3268301"/>
              <a:gd name="connsiteY90" fmla="*/ 1982709 h 5748951"/>
              <a:gd name="connsiteX91" fmla="*/ 1747318 w 3268301"/>
              <a:gd name="connsiteY91" fmla="*/ 2046083 h 5748951"/>
              <a:gd name="connsiteX92" fmla="*/ 1792586 w 3268301"/>
              <a:gd name="connsiteY92" fmla="*/ 2109458 h 5748951"/>
              <a:gd name="connsiteX93" fmla="*/ 1828800 w 3268301"/>
              <a:gd name="connsiteY93" fmla="*/ 2199992 h 5748951"/>
              <a:gd name="connsiteX94" fmla="*/ 1937441 w 3268301"/>
              <a:gd name="connsiteY94" fmla="*/ 2218099 h 5748951"/>
              <a:gd name="connsiteX95" fmla="*/ 2027976 w 3268301"/>
              <a:gd name="connsiteY95" fmla="*/ 2272420 h 5748951"/>
              <a:gd name="connsiteX96" fmla="*/ 2018922 w 3268301"/>
              <a:gd name="connsiteY96" fmla="*/ 2344848 h 5748951"/>
              <a:gd name="connsiteX97" fmla="*/ 2082297 w 3268301"/>
              <a:gd name="connsiteY97" fmla="*/ 2444436 h 5748951"/>
              <a:gd name="connsiteX98" fmla="*/ 2172831 w 3268301"/>
              <a:gd name="connsiteY98" fmla="*/ 2534970 h 5748951"/>
              <a:gd name="connsiteX99" fmla="*/ 2218099 w 3268301"/>
              <a:gd name="connsiteY99" fmla="*/ 2634559 h 5748951"/>
              <a:gd name="connsiteX100" fmla="*/ 2218099 w 3268301"/>
              <a:gd name="connsiteY100" fmla="*/ 2716040 h 5748951"/>
              <a:gd name="connsiteX101" fmla="*/ 2190938 w 3268301"/>
              <a:gd name="connsiteY101" fmla="*/ 2743200 h 5748951"/>
              <a:gd name="connsiteX102" fmla="*/ 2272419 w 3268301"/>
              <a:gd name="connsiteY102" fmla="*/ 2806574 h 5748951"/>
              <a:gd name="connsiteX103" fmla="*/ 2344847 w 3268301"/>
              <a:gd name="connsiteY103" fmla="*/ 2851842 h 5748951"/>
              <a:gd name="connsiteX104" fmla="*/ 2372008 w 3268301"/>
              <a:gd name="connsiteY104" fmla="*/ 2924269 h 5748951"/>
              <a:gd name="connsiteX105" fmla="*/ 2372008 w 3268301"/>
              <a:gd name="connsiteY105" fmla="*/ 2969537 h 5748951"/>
              <a:gd name="connsiteX106" fmla="*/ 2426328 w 3268301"/>
              <a:gd name="connsiteY106" fmla="*/ 3005751 h 5748951"/>
              <a:gd name="connsiteX107" fmla="*/ 2507810 w 3268301"/>
              <a:gd name="connsiteY107" fmla="*/ 3060071 h 5748951"/>
              <a:gd name="connsiteX108" fmla="*/ 2498756 w 3268301"/>
              <a:gd name="connsiteY108" fmla="*/ 3213980 h 5748951"/>
              <a:gd name="connsiteX109" fmla="*/ 2498756 w 3268301"/>
              <a:gd name="connsiteY109" fmla="*/ 3313568 h 5748951"/>
              <a:gd name="connsiteX110" fmla="*/ 2480649 w 3268301"/>
              <a:gd name="connsiteY110" fmla="*/ 3404103 h 5748951"/>
              <a:gd name="connsiteX111" fmla="*/ 2471596 w 3268301"/>
              <a:gd name="connsiteY111" fmla="*/ 3440317 h 5748951"/>
              <a:gd name="connsiteX112" fmla="*/ 2562130 w 3268301"/>
              <a:gd name="connsiteY112" fmla="*/ 3503691 h 5748951"/>
              <a:gd name="connsiteX113" fmla="*/ 2697932 w 3268301"/>
              <a:gd name="connsiteY113" fmla="*/ 3539905 h 5748951"/>
              <a:gd name="connsiteX114" fmla="*/ 2869948 w 3268301"/>
              <a:gd name="connsiteY114" fmla="*/ 3585172 h 5748951"/>
              <a:gd name="connsiteX115" fmla="*/ 2969536 w 3268301"/>
              <a:gd name="connsiteY115" fmla="*/ 3693814 h 5748951"/>
              <a:gd name="connsiteX116" fmla="*/ 3069124 w 3268301"/>
              <a:gd name="connsiteY116" fmla="*/ 3947311 h 5748951"/>
              <a:gd name="connsiteX117" fmla="*/ 3268301 w 3268301"/>
              <a:gd name="connsiteY117" fmla="*/ 4227968 h 5748951"/>
              <a:gd name="connsiteX118" fmla="*/ 3223034 w 3268301"/>
              <a:gd name="connsiteY118" fmla="*/ 4572000 h 5748951"/>
              <a:gd name="connsiteX119" fmla="*/ 2951430 w 3268301"/>
              <a:gd name="connsiteY119" fmla="*/ 4526733 h 5748951"/>
              <a:gd name="connsiteX120" fmla="*/ 2824680 w 3268301"/>
              <a:gd name="connsiteY120" fmla="*/ 4626321 h 5748951"/>
              <a:gd name="connsiteX121" fmla="*/ 2779413 w 3268301"/>
              <a:gd name="connsiteY121" fmla="*/ 4762123 h 5748951"/>
              <a:gd name="connsiteX122" fmla="*/ 2725093 w 3268301"/>
              <a:gd name="connsiteY122" fmla="*/ 4943192 h 5748951"/>
              <a:gd name="connsiteX123" fmla="*/ 2897109 w 3268301"/>
              <a:gd name="connsiteY123" fmla="*/ 5142369 h 5748951"/>
              <a:gd name="connsiteX124" fmla="*/ 2625505 w 3268301"/>
              <a:gd name="connsiteY124" fmla="*/ 5332491 h 5748951"/>
              <a:gd name="connsiteX125" fmla="*/ 2453488 w 3268301"/>
              <a:gd name="connsiteY125" fmla="*/ 5441132 h 5748951"/>
              <a:gd name="connsiteX126" fmla="*/ 2353900 w 3268301"/>
              <a:gd name="connsiteY126" fmla="*/ 5721791 h 5748951"/>
              <a:gd name="connsiteX127" fmla="*/ 869132 w 3268301"/>
              <a:gd name="connsiteY127" fmla="*/ 5748951 h 5748951"/>
              <a:gd name="connsiteX128" fmla="*/ 688063 w 3268301"/>
              <a:gd name="connsiteY128" fmla="*/ 5730844 h 574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3268301" h="5748951">
                <a:moveTo>
                  <a:pt x="688063" y="5730844"/>
                </a:moveTo>
                <a:lnTo>
                  <a:pt x="597528" y="5314384"/>
                </a:lnTo>
                <a:lnTo>
                  <a:pt x="488887" y="5178582"/>
                </a:lnTo>
                <a:lnTo>
                  <a:pt x="389299" y="4762123"/>
                </a:lnTo>
                <a:lnTo>
                  <a:pt x="371192" y="4336610"/>
                </a:lnTo>
                <a:lnTo>
                  <a:pt x="371192" y="4137434"/>
                </a:lnTo>
                <a:lnTo>
                  <a:pt x="298764" y="4083113"/>
                </a:lnTo>
                <a:lnTo>
                  <a:pt x="271604" y="3947311"/>
                </a:lnTo>
                <a:lnTo>
                  <a:pt x="190122" y="3965418"/>
                </a:lnTo>
                <a:lnTo>
                  <a:pt x="0" y="3902044"/>
                </a:lnTo>
                <a:lnTo>
                  <a:pt x="27160" y="27161"/>
                </a:lnTo>
                <a:lnTo>
                  <a:pt x="54320" y="0"/>
                </a:lnTo>
                <a:lnTo>
                  <a:pt x="108641" y="0"/>
                </a:lnTo>
                <a:lnTo>
                  <a:pt x="108641" y="0"/>
                </a:lnTo>
                <a:lnTo>
                  <a:pt x="190122" y="27161"/>
                </a:lnTo>
                <a:lnTo>
                  <a:pt x="244443" y="72428"/>
                </a:lnTo>
                <a:lnTo>
                  <a:pt x="298764" y="54321"/>
                </a:lnTo>
                <a:lnTo>
                  <a:pt x="334978" y="36214"/>
                </a:lnTo>
                <a:lnTo>
                  <a:pt x="389299" y="90535"/>
                </a:lnTo>
                <a:lnTo>
                  <a:pt x="452673" y="90535"/>
                </a:lnTo>
                <a:lnTo>
                  <a:pt x="506994" y="90535"/>
                </a:lnTo>
                <a:lnTo>
                  <a:pt x="534154" y="144856"/>
                </a:lnTo>
                <a:lnTo>
                  <a:pt x="552261" y="72428"/>
                </a:lnTo>
                <a:lnTo>
                  <a:pt x="588475" y="54321"/>
                </a:lnTo>
                <a:lnTo>
                  <a:pt x="651849" y="54321"/>
                </a:lnTo>
                <a:lnTo>
                  <a:pt x="669956" y="63374"/>
                </a:lnTo>
                <a:lnTo>
                  <a:pt x="715223" y="36214"/>
                </a:lnTo>
                <a:lnTo>
                  <a:pt x="769544" y="36214"/>
                </a:lnTo>
                <a:lnTo>
                  <a:pt x="796705" y="90535"/>
                </a:lnTo>
                <a:lnTo>
                  <a:pt x="905346" y="126749"/>
                </a:lnTo>
                <a:lnTo>
                  <a:pt x="932507" y="72428"/>
                </a:lnTo>
                <a:lnTo>
                  <a:pt x="950613" y="18107"/>
                </a:lnTo>
                <a:lnTo>
                  <a:pt x="995881" y="0"/>
                </a:lnTo>
                <a:lnTo>
                  <a:pt x="1041148" y="45267"/>
                </a:lnTo>
                <a:lnTo>
                  <a:pt x="1041148" y="90535"/>
                </a:lnTo>
                <a:lnTo>
                  <a:pt x="1104522" y="135802"/>
                </a:lnTo>
                <a:lnTo>
                  <a:pt x="1104522" y="135802"/>
                </a:lnTo>
                <a:lnTo>
                  <a:pt x="1167897" y="36214"/>
                </a:lnTo>
                <a:lnTo>
                  <a:pt x="1240324" y="27161"/>
                </a:lnTo>
                <a:lnTo>
                  <a:pt x="1249378" y="108642"/>
                </a:lnTo>
                <a:lnTo>
                  <a:pt x="1222217" y="208230"/>
                </a:lnTo>
                <a:lnTo>
                  <a:pt x="1204110" y="235390"/>
                </a:lnTo>
                <a:lnTo>
                  <a:pt x="1158843" y="353085"/>
                </a:lnTo>
                <a:lnTo>
                  <a:pt x="1204110" y="380246"/>
                </a:lnTo>
                <a:lnTo>
                  <a:pt x="1186004" y="470780"/>
                </a:lnTo>
                <a:lnTo>
                  <a:pt x="1176950" y="552262"/>
                </a:lnTo>
                <a:lnTo>
                  <a:pt x="1131683" y="606582"/>
                </a:lnTo>
                <a:lnTo>
                  <a:pt x="1059255" y="543208"/>
                </a:lnTo>
                <a:lnTo>
                  <a:pt x="1013988" y="479834"/>
                </a:lnTo>
                <a:lnTo>
                  <a:pt x="959667" y="479834"/>
                </a:lnTo>
                <a:lnTo>
                  <a:pt x="905346" y="525101"/>
                </a:lnTo>
                <a:lnTo>
                  <a:pt x="887239" y="579422"/>
                </a:lnTo>
                <a:lnTo>
                  <a:pt x="914400" y="660903"/>
                </a:lnTo>
                <a:lnTo>
                  <a:pt x="923453" y="697117"/>
                </a:lnTo>
                <a:lnTo>
                  <a:pt x="851025" y="742384"/>
                </a:lnTo>
                <a:lnTo>
                  <a:pt x="760491" y="796705"/>
                </a:lnTo>
                <a:lnTo>
                  <a:pt x="760491" y="796705"/>
                </a:lnTo>
                <a:lnTo>
                  <a:pt x="860079" y="860079"/>
                </a:lnTo>
                <a:lnTo>
                  <a:pt x="860079" y="860079"/>
                </a:lnTo>
                <a:lnTo>
                  <a:pt x="905346" y="986828"/>
                </a:lnTo>
                <a:lnTo>
                  <a:pt x="841972" y="1086416"/>
                </a:lnTo>
                <a:lnTo>
                  <a:pt x="841972" y="1167897"/>
                </a:lnTo>
                <a:lnTo>
                  <a:pt x="841972" y="1231271"/>
                </a:lnTo>
                <a:lnTo>
                  <a:pt x="914400" y="1285592"/>
                </a:lnTo>
                <a:lnTo>
                  <a:pt x="959667" y="1339913"/>
                </a:lnTo>
                <a:lnTo>
                  <a:pt x="1023041" y="1339913"/>
                </a:lnTo>
                <a:lnTo>
                  <a:pt x="1077362" y="1348967"/>
                </a:lnTo>
                <a:lnTo>
                  <a:pt x="1104522" y="1412341"/>
                </a:lnTo>
                <a:lnTo>
                  <a:pt x="1131683" y="1502875"/>
                </a:lnTo>
                <a:lnTo>
                  <a:pt x="1113576" y="1575303"/>
                </a:lnTo>
                <a:lnTo>
                  <a:pt x="1059255" y="1611517"/>
                </a:lnTo>
                <a:lnTo>
                  <a:pt x="1032095" y="1674891"/>
                </a:lnTo>
                <a:lnTo>
                  <a:pt x="1050202" y="1756372"/>
                </a:lnTo>
                <a:lnTo>
                  <a:pt x="1095469" y="1801640"/>
                </a:lnTo>
                <a:lnTo>
                  <a:pt x="1095469" y="1801640"/>
                </a:lnTo>
                <a:lnTo>
                  <a:pt x="1140736" y="1919335"/>
                </a:lnTo>
                <a:lnTo>
                  <a:pt x="1140736" y="1955549"/>
                </a:lnTo>
                <a:lnTo>
                  <a:pt x="1249378" y="1937442"/>
                </a:lnTo>
                <a:lnTo>
                  <a:pt x="1303699" y="1991763"/>
                </a:lnTo>
                <a:lnTo>
                  <a:pt x="1367073" y="2046083"/>
                </a:lnTo>
                <a:lnTo>
                  <a:pt x="1376126" y="2118511"/>
                </a:lnTo>
                <a:lnTo>
                  <a:pt x="1376126" y="2254313"/>
                </a:lnTo>
                <a:lnTo>
                  <a:pt x="1358019" y="2335794"/>
                </a:lnTo>
                <a:lnTo>
                  <a:pt x="1421394" y="2344848"/>
                </a:lnTo>
                <a:lnTo>
                  <a:pt x="1448554" y="2308634"/>
                </a:lnTo>
                <a:lnTo>
                  <a:pt x="1403287" y="2199992"/>
                </a:lnTo>
                <a:lnTo>
                  <a:pt x="1430447" y="2163778"/>
                </a:lnTo>
                <a:lnTo>
                  <a:pt x="1457608" y="2018923"/>
                </a:lnTo>
                <a:lnTo>
                  <a:pt x="1493821" y="1973656"/>
                </a:lnTo>
                <a:lnTo>
                  <a:pt x="1593410" y="1955549"/>
                </a:lnTo>
                <a:lnTo>
                  <a:pt x="1683944" y="1982709"/>
                </a:lnTo>
                <a:lnTo>
                  <a:pt x="1747318" y="2046083"/>
                </a:lnTo>
                <a:lnTo>
                  <a:pt x="1792586" y="2109458"/>
                </a:lnTo>
                <a:lnTo>
                  <a:pt x="1828800" y="2199992"/>
                </a:lnTo>
                <a:lnTo>
                  <a:pt x="1937441" y="2218099"/>
                </a:lnTo>
                <a:lnTo>
                  <a:pt x="2027976" y="2272420"/>
                </a:lnTo>
                <a:lnTo>
                  <a:pt x="2018922" y="2344848"/>
                </a:lnTo>
                <a:lnTo>
                  <a:pt x="2082297" y="2444436"/>
                </a:lnTo>
                <a:lnTo>
                  <a:pt x="2172831" y="2534970"/>
                </a:lnTo>
                <a:lnTo>
                  <a:pt x="2218099" y="2634559"/>
                </a:lnTo>
                <a:lnTo>
                  <a:pt x="2218099" y="2716040"/>
                </a:lnTo>
                <a:lnTo>
                  <a:pt x="2190938" y="2743200"/>
                </a:lnTo>
                <a:lnTo>
                  <a:pt x="2272419" y="2806574"/>
                </a:lnTo>
                <a:lnTo>
                  <a:pt x="2344847" y="2851842"/>
                </a:lnTo>
                <a:lnTo>
                  <a:pt x="2372008" y="2924269"/>
                </a:lnTo>
                <a:lnTo>
                  <a:pt x="2372008" y="2969537"/>
                </a:lnTo>
                <a:lnTo>
                  <a:pt x="2426328" y="3005751"/>
                </a:lnTo>
                <a:lnTo>
                  <a:pt x="2507810" y="3060071"/>
                </a:lnTo>
                <a:lnTo>
                  <a:pt x="2498756" y="3213980"/>
                </a:lnTo>
                <a:lnTo>
                  <a:pt x="2498756" y="3313568"/>
                </a:lnTo>
                <a:lnTo>
                  <a:pt x="2480649" y="3404103"/>
                </a:lnTo>
                <a:lnTo>
                  <a:pt x="2471596" y="3440317"/>
                </a:lnTo>
                <a:lnTo>
                  <a:pt x="2562130" y="3503691"/>
                </a:lnTo>
                <a:lnTo>
                  <a:pt x="2697932" y="3539905"/>
                </a:lnTo>
                <a:lnTo>
                  <a:pt x="2869948" y="3585172"/>
                </a:lnTo>
                <a:lnTo>
                  <a:pt x="2969536" y="3693814"/>
                </a:lnTo>
                <a:lnTo>
                  <a:pt x="3069124" y="3947311"/>
                </a:lnTo>
                <a:lnTo>
                  <a:pt x="3268301" y="4227968"/>
                </a:lnTo>
                <a:lnTo>
                  <a:pt x="3223034" y="4572000"/>
                </a:lnTo>
                <a:lnTo>
                  <a:pt x="2951430" y="4526733"/>
                </a:lnTo>
                <a:lnTo>
                  <a:pt x="2824680" y="4626321"/>
                </a:lnTo>
                <a:lnTo>
                  <a:pt x="2779413" y="4762123"/>
                </a:lnTo>
                <a:lnTo>
                  <a:pt x="2725093" y="4943192"/>
                </a:lnTo>
                <a:lnTo>
                  <a:pt x="2897109" y="5142369"/>
                </a:lnTo>
                <a:lnTo>
                  <a:pt x="2625505" y="5332491"/>
                </a:lnTo>
                <a:lnTo>
                  <a:pt x="2453488" y="5441132"/>
                </a:lnTo>
                <a:lnTo>
                  <a:pt x="2353900" y="5721791"/>
                </a:lnTo>
                <a:lnTo>
                  <a:pt x="869132" y="5748951"/>
                </a:lnTo>
                <a:lnTo>
                  <a:pt x="688063" y="5730844"/>
                </a:lnTo>
                <a:close/>
              </a:path>
            </a:pathLst>
          </a:custGeom>
          <a:gradFill>
            <a:gsLst>
              <a:gs pos="0">
                <a:schemeClr val="dk1">
                  <a:tint val="50000"/>
                  <a:satMod val="300000"/>
                  <a:alpha val="68000"/>
                </a:schemeClr>
              </a:gs>
              <a:gs pos="8000">
                <a:schemeClr val="dk1">
                  <a:tint val="37000"/>
                  <a:satMod val="300000"/>
                  <a:alpha val="39000"/>
                </a:schemeClr>
              </a:gs>
              <a:gs pos="100000">
                <a:schemeClr val="tx1">
                  <a:lumMod val="65000"/>
                  <a:lumOff val="35000"/>
                </a:schemeClr>
              </a:gs>
            </a:gsLst>
            <a:lin ang="16200000" scaled="1"/>
          </a:gradFill>
          <a:ln w="9525" cap="flat" cmpd="sng" algn="ctr">
            <a:noFill/>
            <a:prstDash val="solid"/>
            <a:round/>
            <a:headEnd type="none" w="med" len="med"/>
            <a:tailEnd type="none" w="med" len="med"/>
          </a:ln>
          <a:effectLst/>
        </p:spPr>
        <p:txBody>
          <a:bodyPr vert="horz" wrap="square" lIns="91159" tIns="45580" rIns="91159" bIns="45580" numCol="1" rtlCol="0" anchor="t" anchorCtr="0" compatLnSpc="1">
            <a:prstTxWarp prst="textNoShape">
              <a:avLst/>
            </a:prstTxWarp>
          </a:bodyPr>
          <a:lstStyle/>
          <a:p>
            <a:pPr eaLnBrk="0" hangingPunct="0"/>
            <a:endParaRPr lang="en-US" sz="2162">
              <a:latin typeface="Arial" pitchFamily="-105" charset="0"/>
            </a:endParaRPr>
          </a:p>
        </p:txBody>
      </p:sp>
      <p:sp>
        <p:nvSpPr>
          <p:cNvPr id="104" name="Freeform 103"/>
          <p:cNvSpPr/>
          <p:nvPr/>
        </p:nvSpPr>
        <p:spPr bwMode="auto">
          <a:xfrm>
            <a:off x="2369636" y="1571884"/>
            <a:ext cx="6769568" cy="5271236"/>
          </a:xfrm>
          <a:custGeom>
            <a:avLst/>
            <a:gdLst>
              <a:gd name="connsiteX0" fmla="*/ 0 w 6790099"/>
              <a:gd name="connsiteY0" fmla="*/ 5287223 h 5287223"/>
              <a:gd name="connsiteX1" fmla="*/ 72428 w 6790099"/>
              <a:gd name="connsiteY1" fmla="*/ 5106154 h 5287223"/>
              <a:gd name="connsiteX2" fmla="*/ 63375 w 6790099"/>
              <a:gd name="connsiteY2" fmla="*/ 5015619 h 5287223"/>
              <a:gd name="connsiteX3" fmla="*/ 470781 w 6790099"/>
              <a:gd name="connsiteY3" fmla="*/ 4707801 h 5287223"/>
              <a:gd name="connsiteX4" fmla="*/ 380246 w 6790099"/>
              <a:gd name="connsiteY4" fmla="*/ 4481465 h 5287223"/>
              <a:gd name="connsiteX5" fmla="*/ 434567 w 6790099"/>
              <a:gd name="connsiteY5" fmla="*/ 4200807 h 5287223"/>
              <a:gd name="connsiteX6" fmla="*/ 552262 w 6790099"/>
              <a:gd name="connsiteY6" fmla="*/ 4074059 h 5287223"/>
              <a:gd name="connsiteX7" fmla="*/ 760492 w 6790099"/>
              <a:gd name="connsiteY7" fmla="*/ 4092166 h 5287223"/>
              <a:gd name="connsiteX8" fmla="*/ 832919 w 6790099"/>
              <a:gd name="connsiteY8" fmla="*/ 4173647 h 5287223"/>
              <a:gd name="connsiteX9" fmla="*/ 1050202 w 6790099"/>
              <a:gd name="connsiteY9" fmla="*/ 4046899 h 5287223"/>
              <a:gd name="connsiteX10" fmla="*/ 1095470 w 6790099"/>
              <a:gd name="connsiteY10" fmla="*/ 3784348 h 5287223"/>
              <a:gd name="connsiteX11" fmla="*/ 1176951 w 6790099"/>
              <a:gd name="connsiteY11" fmla="*/ 3521798 h 5287223"/>
              <a:gd name="connsiteX12" fmla="*/ 1249379 w 6790099"/>
              <a:gd name="connsiteY12" fmla="*/ 3449370 h 5287223"/>
              <a:gd name="connsiteX13" fmla="*/ 1412341 w 6790099"/>
              <a:gd name="connsiteY13" fmla="*/ 3422209 h 5287223"/>
              <a:gd name="connsiteX14" fmla="*/ 1520983 w 6790099"/>
              <a:gd name="connsiteY14" fmla="*/ 3494637 h 5287223"/>
              <a:gd name="connsiteX15" fmla="*/ 1484769 w 6790099"/>
              <a:gd name="connsiteY15" fmla="*/ 3277354 h 5287223"/>
              <a:gd name="connsiteX16" fmla="*/ 1584357 w 6790099"/>
              <a:gd name="connsiteY16" fmla="*/ 2860895 h 5287223"/>
              <a:gd name="connsiteX17" fmla="*/ 1747319 w 6790099"/>
              <a:gd name="connsiteY17" fmla="*/ 2706986 h 5287223"/>
              <a:gd name="connsiteX18" fmla="*/ 1720159 w 6790099"/>
              <a:gd name="connsiteY18" fmla="*/ 2471596 h 5287223"/>
              <a:gd name="connsiteX19" fmla="*/ 1720159 w 6790099"/>
              <a:gd name="connsiteY19" fmla="*/ 2335794 h 5287223"/>
              <a:gd name="connsiteX20" fmla="*/ 1548143 w 6790099"/>
              <a:gd name="connsiteY20" fmla="*/ 2190938 h 5287223"/>
              <a:gd name="connsiteX21" fmla="*/ 1502876 w 6790099"/>
              <a:gd name="connsiteY21" fmla="*/ 2172831 h 5287223"/>
              <a:gd name="connsiteX22" fmla="*/ 1430448 w 6790099"/>
              <a:gd name="connsiteY22" fmla="*/ 2055136 h 5287223"/>
              <a:gd name="connsiteX23" fmla="*/ 1321806 w 6790099"/>
              <a:gd name="connsiteY23" fmla="*/ 1964601 h 5287223"/>
              <a:gd name="connsiteX24" fmla="*/ 1358020 w 6790099"/>
              <a:gd name="connsiteY24" fmla="*/ 1801639 h 5287223"/>
              <a:gd name="connsiteX25" fmla="*/ 1339913 w 6790099"/>
              <a:gd name="connsiteY25" fmla="*/ 1593409 h 5287223"/>
              <a:gd name="connsiteX26" fmla="*/ 1176951 w 6790099"/>
              <a:gd name="connsiteY26" fmla="*/ 1530035 h 5287223"/>
              <a:gd name="connsiteX27" fmla="*/ 1095470 w 6790099"/>
              <a:gd name="connsiteY27" fmla="*/ 1566249 h 5287223"/>
              <a:gd name="connsiteX28" fmla="*/ 995882 w 6790099"/>
              <a:gd name="connsiteY28" fmla="*/ 1493821 h 5287223"/>
              <a:gd name="connsiteX29" fmla="*/ 878187 w 6790099"/>
              <a:gd name="connsiteY29" fmla="*/ 1484768 h 5287223"/>
              <a:gd name="connsiteX30" fmla="*/ 787652 w 6790099"/>
              <a:gd name="connsiteY30" fmla="*/ 1620570 h 5287223"/>
              <a:gd name="connsiteX31" fmla="*/ 778598 w 6790099"/>
              <a:gd name="connsiteY31" fmla="*/ 1810693 h 5287223"/>
              <a:gd name="connsiteX32" fmla="*/ 778598 w 6790099"/>
              <a:gd name="connsiteY32" fmla="*/ 1865013 h 5287223"/>
              <a:gd name="connsiteX33" fmla="*/ 624690 w 6790099"/>
              <a:gd name="connsiteY33" fmla="*/ 1991762 h 5287223"/>
              <a:gd name="connsiteX34" fmla="*/ 606583 w 6790099"/>
              <a:gd name="connsiteY34" fmla="*/ 1792586 h 5287223"/>
              <a:gd name="connsiteX35" fmla="*/ 561315 w 6790099"/>
              <a:gd name="connsiteY35" fmla="*/ 1466661 h 5287223"/>
              <a:gd name="connsiteX36" fmla="*/ 525101 w 6790099"/>
              <a:gd name="connsiteY36" fmla="*/ 1430447 h 5287223"/>
              <a:gd name="connsiteX37" fmla="*/ 606583 w 6790099"/>
              <a:gd name="connsiteY37" fmla="*/ 1321805 h 5287223"/>
              <a:gd name="connsiteX38" fmla="*/ 697117 w 6790099"/>
              <a:gd name="connsiteY38" fmla="*/ 1267485 h 5287223"/>
              <a:gd name="connsiteX39" fmla="*/ 660903 w 6790099"/>
              <a:gd name="connsiteY39" fmla="*/ 1086415 h 5287223"/>
              <a:gd name="connsiteX40" fmla="*/ 679010 w 6790099"/>
              <a:gd name="connsiteY40" fmla="*/ 995881 h 5287223"/>
              <a:gd name="connsiteX41" fmla="*/ 742385 w 6790099"/>
              <a:gd name="connsiteY41" fmla="*/ 968720 h 5287223"/>
              <a:gd name="connsiteX42" fmla="*/ 715224 w 6790099"/>
              <a:gd name="connsiteY42" fmla="*/ 932506 h 5287223"/>
              <a:gd name="connsiteX43" fmla="*/ 679010 w 6790099"/>
              <a:gd name="connsiteY43" fmla="*/ 841972 h 5287223"/>
              <a:gd name="connsiteX44" fmla="*/ 642796 w 6790099"/>
              <a:gd name="connsiteY44" fmla="*/ 733330 h 5287223"/>
              <a:gd name="connsiteX45" fmla="*/ 579422 w 6790099"/>
              <a:gd name="connsiteY45" fmla="*/ 715223 h 5287223"/>
              <a:gd name="connsiteX46" fmla="*/ 479834 w 6790099"/>
              <a:gd name="connsiteY46" fmla="*/ 760491 h 5287223"/>
              <a:gd name="connsiteX47" fmla="*/ 425513 w 6790099"/>
              <a:gd name="connsiteY47" fmla="*/ 679009 h 5287223"/>
              <a:gd name="connsiteX48" fmla="*/ 334979 w 6790099"/>
              <a:gd name="connsiteY48" fmla="*/ 651849 h 5287223"/>
              <a:gd name="connsiteX49" fmla="*/ 334979 w 6790099"/>
              <a:gd name="connsiteY49" fmla="*/ 651849 h 5287223"/>
              <a:gd name="connsiteX50" fmla="*/ 235391 w 6790099"/>
              <a:gd name="connsiteY50" fmla="*/ 697116 h 5287223"/>
              <a:gd name="connsiteX51" fmla="*/ 181070 w 6790099"/>
              <a:gd name="connsiteY51" fmla="*/ 651849 h 5287223"/>
              <a:gd name="connsiteX52" fmla="*/ 190123 w 6790099"/>
              <a:gd name="connsiteY52" fmla="*/ 506994 h 5287223"/>
              <a:gd name="connsiteX53" fmla="*/ 181070 w 6790099"/>
              <a:gd name="connsiteY53" fmla="*/ 434566 h 5287223"/>
              <a:gd name="connsiteX54" fmla="*/ 181070 w 6790099"/>
              <a:gd name="connsiteY54" fmla="*/ 434566 h 5287223"/>
              <a:gd name="connsiteX55" fmla="*/ 90535 w 6790099"/>
              <a:gd name="connsiteY55" fmla="*/ 316871 h 5287223"/>
              <a:gd name="connsiteX56" fmla="*/ 54321 w 6790099"/>
              <a:gd name="connsiteY56" fmla="*/ 235390 h 5287223"/>
              <a:gd name="connsiteX57" fmla="*/ 18107 w 6790099"/>
              <a:gd name="connsiteY57" fmla="*/ 153908 h 5287223"/>
              <a:gd name="connsiteX58" fmla="*/ 9054 w 6790099"/>
              <a:gd name="connsiteY58" fmla="*/ 72427 h 5287223"/>
              <a:gd name="connsiteX59" fmla="*/ 9054 w 6790099"/>
              <a:gd name="connsiteY59" fmla="*/ 18106 h 5287223"/>
              <a:gd name="connsiteX60" fmla="*/ 63375 w 6790099"/>
              <a:gd name="connsiteY60" fmla="*/ 0 h 5287223"/>
              <a:gd name="connsiteX61" fmla="*/ 135802 w 6790099"/>
              <a:gd name="connsiteY61" fmla="*/ 72427 h 5287223"/>
              <a:gd name="connsiteX62" fmla="*/ 253497 w 6790099"/>
              <a:gd name="connsiteY62" fmla="*/ 99588 h 5287223"/>
              <a:gd name="connsiteX63" fmla="*/ 271604 w 6790099"/>
              <a:gd name="connsiteY63" fmla="*/ 181069 h 5287223"/>
              <a:gd name="connsiteX64" fmla="*/ 289711 w 6790099"/>
              <a:gd name="connsiteY64" fmla="*/ 280657 h 5287223"/>
              <a:gd name="connsiteX65" fmla="*/ 325925 w 6790099"/>
              <a:gd name="connsiteY65" fmla="*/ 307817 h 5287223"/>
              <a:gd name="connsiteX66" fmla="*/ 325925 w 6790099"/>
              <a:gd name="connsiteY66" fmla="*/ 208229 h 5287223"/>
              <a:gd name="connsiteX67" fmla="*/ 380246 w 6790099"/>
              <a:gd name="connsiteY67" fmla="*/ 162962 h 5287223"/>
              <a:gd name="connsiteX68" fmla="*/ 452674 w 6790099"/>
              <a:gd name="connsiteY68" fmla="*/ 226336 h 5287223"/>
              <a:gd name="connsiteX69" fmla="*/ 479834 w 6790099"/>
              <a:gd name="connsiteY69" fmla="*/ 181069 h 5287223"/>
              <a:gd name="connsiteX70" fmla="*/ 525101 w 6790099"/>
              <a:gd name="connsiteY70" fmla="*/ 117695 h 5287223"/>
              <a:gd name="connsiteX71" fmla="*/ 606583 w 6790099"/>
              <a:gd name="connsiteY71" fmla="*/ 153908 h 5287223"/>
              <a:gd name="connsiteX72" fmla="*/ 615636 w 6790099"/>
              <a:gd name="connsiteY72" fmla="*/ 244443 h 5287223"/>
              <a:gd name="connsiteX73" fmla="*/ 688064 w 6790099"/>
              <a:gd name="connsiteY73" fmla="*/ 298764 h 5287223"/>
              <a:gd name="connsiteX74" fmla="*/ 760492 w 6790099"/>
              <a:gd name="connsiteY74" fmla="*/ 407405 h 5287223"/>
              <a:gd name="connsiteX75" fmla="*/ 841973 w 6790099"/>
              <a:gd name="connsiteY75" fmla="*/ 516047 h 5287223"/>
              <a:gd name="connsiteX76" fmla="*/ 878187 w 6790099"/>
              <a:gd name="connsiteY76" fmla="*/ 344031 h 5287223"/>
              <a:gd name="connsiteX77" fmla="*/ 986828 w 6790099"/>
              <a:gd name="connsiteY77" fmla="*/ 316871 h 5287223"/>
              <a:gd name="connsiteX78" fmla="*/ 1068309 w 6790099"/>
              <a:gd name="connsiteY78" fmla="*/ 389299 h 5287223"/>
              <a:gd name="connsiteX79" fmla="*/ 1086416 w 6790099"/>
              <a:gd name="connsiteY79" fmla="*/ 443619 h 5287223"/>
              <a:gd name="connsiteX80" fmla="*/ 1176951 w 6790099"/>
              <a:gd name="connsiteY80" fmla="*/ 443619 h 5287223"/>
              <a:gd name="connsiteX81" fmla="*/ 1222218 w 6790099"/>
              <a:gd name="connsiteY81" fmla="*/ 506994 h 5287223"/>
              <a:gd name="connsiteX82" fmla="*/ 1258432 w 6790099"/>
              <a:gd name="connsiteY82" fmla="*/ 597528 h 5287223"/>
              <a:gd name="connsiteX83" fmla="*/ 1339913 w 6790099"/>
              <a:gd name="connsiteY83" fmla="*/ 597528 h 5287223"/>
              <a:gd name="connsiteX84" fmla="*/ 1321806 w 6790099"/>
              <a:gd name="connsiteY84" fmla="*/ 452673 h 5287223"/>
              <a:gd name="connsiteX85" fmla="*/ 1303699 w 6790099"/>
              <a:gd name="connsiteY85" fmla="*/ 434566 h 5287223"/>
              <a:gd name="connsiteX86" fmla="*/ 1394234 w 6790099"/>
              <a:gd name="connsiteY86" fmla="*/ 371192 h 5287223"/>
              <a:gd name="connsiteX87" fmla="*/ 1511929 w 6790099"/>
              <a:gd name="connsiteY87" fmla="*/ 416459 h 5287223"/>
              <a:gd name="connsiteX88" fmla="*/ 1530036 w 6790099"/>
              <a:gd name="connsiteY88" fmla="*/ 561314 h 5287223"/>
              <a:gd name="connsiteX89" fmla="*/ 1638678 w 6790099"/>
              <a:gd name="connsiteY89" fmla="*/ 579421 h 5287223"/>
              <a:gd name="connsiteX90" fmla="*/ 1692998 w 6790099"/>
              <a:gd name="connsiteY90" fmla="*/ 633742 h 5287223"/>
              <a:gd name="connsiteX91" fmla="*/ 1729212 w 6790099"/>
              <a:gd name="connsiteY91" fmla="*/ 760491 h 5287223"/>
              <a:gd name="connsiteX92" fmla="*/ 1774480 w 6790099"/>
              <a:gd name="connsiteY92" fmla="*/ 796704 h 5287223"/>
              <a:gd name="connsiteX93" fmla="*/ 1874068 w 6790099"/>
              <a:gd name="connsiteY93" fmla="*/ 832918 h 5287223"/>
              <a:gd name="connsiteX94" fmla="*/ 1946496 w 6790099"/>
              <a:gd name="connsiteY94" fmla="*/ 860079 h 5287223"/>
              <a:gd name="connsiteX95" fmla="*/ 2027977 w 6790099"/>
              <a:gd name="connsiteY95" fmla="*/ 860079 h 5287223"/>
              <a:gd name="connsiteX96" fmla="*/ 2027977 w 6790099"/>
              <a:gd name="connsiteY96" fmla="*/ 860079 h 5287223"/>
              <a:gd name="connsiteX97" fmla="*/ 2027977 w 6790099"/>
              <a:gd name="connsiteY97" fmla="*/ 688063 h 5287223"/>
              <a:gd name="connsiteX98" fmla="*/ 2055137 w 6790099"/>
              <a:gd name="connsiteY98" fmla="*/ 651849 h 5287223"/>
              <a:gd name="connsiteX99" fmla="*/ 2091351 w 6790099"/>
              <a:gd name="connsiteY99" fmla="*/ 597528 h 5287223"/>
              <a:gd name="connsiteX100" fmla="*/ 2218099 w 6790099"/>
              <a:gd name="connsiteY100" fmla="*/ 597528 h 5287223"/>
              <a:gd name="connsiteX101" fmla="*/ 2254313 w 6790099"/>
              <a:gd name="connsiteY101" fmla="*/ 733330 h 5287223"/>
              <a:gd name="connsiteX102" fmla="*/ 2245260 w 6790099"/>
              <a:gd name="connsiteY102" fmla="*/ 851025 h 5287223"/>
              <a:gd name="connsiteX103" fmla="*/ 2326741 w 6790099"/>
              <a:gd name="connsiteY103" fmla="*/ 932506 h 5287223"/>
              <a:gd name="connsiteX104" fmla="*/ 2390115 w 6790099"/>
              <a:gd name="connsiteY104" fmla="*/ 1032095 h 5287223"/>
              <a:gd name="connsiteX105" fmla="*/ 2489703 w 6790099"/>
              <a:gd name="connsiteY105" fmla="*/ 1077362 h 5287223"/>
              <a:gd name="connsiteX106" fmla="*/ 2525917 w 6790099"/>
              <a:gd name="connsiteY106" fmla="*/ 1122629 h 5287223"/>
              <a:gd name="connsiteX107" fmla="*/ 2534971 w 6790099"/>
              <a:gd name="connsiteY107" fmla="*/ 1267485 h 5287223"/>
              <a:gd name="connsiteX108" fmla="*/ 2534971 w 6790099"/>
              <a:gd name="connsiteY108" fmla="*/ 1267485 h 5287223"/>
              <a:gd name="connsiteX109" fmla="*/ 2643612 w 6790099"/>
              <a:gd name="connsiteY109" fmla="*/ 1294645 h 5287223"/>
              <a:gd name="connsiteX110" fmla="*/ 2697933 w 6790099"/>
              <a:gd name="connsiteY110" fmla="*/ 1276538 h 5287223"/>
              <a:gd name="connsiteX111" fmla="*/ 2697933 w 6790099"/>
              <a:gd name="connsiteY111" fmla="*/ 1140736 h 5287223"/>
              <a:gd name="connsiteX112" fmla="*/ 2743200 w 6790099"/>
              <a:gd name="connsiteY112" fmla="*/ 1068308 h 5287223"/>
              <a:gd name="connsiteX113" fmla="*/ 2879002 w 6790099"/>
              <a:gd name="connsiteY113" fmla="*/ 1068308 h 5287223"/>
              <a:gd name="connsiteX114" fmla="*/ 2960484 w 6790099"/>
              <a:gd name="connsiteY114" fmla="*/ 1186003 h 5287223"/>
              <a:gd name="connsiteX115" fmla="*/ 2960484 w 6790099"/>
              <a:gd name="connsiteY115" fmla="*/ 1258431 h 5287223"/>
              <a:gd name="connsiteX116" fmla="*/ 2969537 w 6790099"/>
              <a:gd name="connsiteY116" fmla="*/ 1367073 h 5287223"/>
              <a:gd name="connsiteX117" fmla="*/ 3087232 w 6790099"/>
              <a:gd name="connsiteY117" fmla="*/ 1412340 h 5287223"/>
              <a:gd name="connsiteX118" fmla="*/ 3168713 w 6790099"/>
              <a:gd name="connsiteY118" fmla="*/ 1457607 h 5287223"/>
              <a:gd name="connsiteX119" fmla="*/ 3168713 w 6790099"/>
              <a:gd name="connsiteY119" fmla="*/ 1457607 h 5287223"/>
              <a:gd name="connsiteX120" fmla="*/ 3322622 w 6790099"/>
              <a:gd name="connsiteY120" fmla="*/ 1484768 h 5287223"/>
              <a:gd name="connsiteX121" fmla="*/ 3385996 w 6790099"/>
              <a:gd name="connsiteY121" fmla="*/ 1584356 h 5287223"/>
              <a:gd name="connsiteX122" fmla="*/ 3385996 w 6790099"/>
              <a:gd name="connsiteY122" fmla="*/ 1683944 h 5287223"/>
              <a:gd name="connsiteX123" fmla="*/ 3503692 w 6790099"/>
              <a:gd name="connsiteY123" fmla="*/ 1747318 h 5287223"/>
              <a:gd name="connsiteX124" fmla="*/ 3431264 w 6790099"/>
              <a:gd name="connsiteY124" fmla="*/ 1575302 h 5287223"/>
              <a:gd name="connsiteX125" fmla="*/ 3476531 w 6790099"/>
              <a:gd name="connsiteY125" fmla="*/ 1466661 h 5287223"/>
              <a:gd name="connsiteX126" fmla="*/ 3576119 w 6790099"/>
              <a:gd name="connsiteY126" fmla="*/ 1421394 h 5287223"/>
              <a:gd name="connsiteX127" fmla="*/ 3702868 w 6790099"/>
              <a:gd name="connsiteY127" fmla="*/ 1466661 h 5287223"/>
              <a:gd name="connsiteX128" fmla="*/ 3757189 w 6790099"/>
              <a:gd name="connsiteY128" fmla="*/ 1557196 h 5287223"/>
              <a:gd name="connsiteX129" fmla="*/ 3757189 w 6790099"/>
              <a:gd name="connsiteY129" fmla="*/ 1647730 h 5287223"/>
              <a:gd name="connsiteX130" fmla="*/ 3802456 w 6790099"/>
              <a:gd name="connsiteY130" fmla="*/ 1720158 h 5287223"/>
              <a:gd name="connsiteX131" fmla="*/ 3902044 w 6790099"/>
              <a:gd name="connsiteY131" fmla="*/ 1774479 h 5287223"/>
              <a:gd name="connsiteX132" fmla="*/ 3892991 w 6790099"/>
              <a:gd name="connsiteY132" fmla="*/ 1602463 h 5287223"/>
              <a:gd name="connsiteX133" fmla="*/ 3892991 w 6790099"/>
              <a:gd name="connsiteY133" fmla="*/ 1466661 h 5287223"/>
              <a:gd name="connsiteX134" fmla="*/ 3892991 w 6790099"/>
              <a:gd name="connsiteY134" fmla="*/ 1466661 h 5287223"/>
              <a:gd name="connsiteX135" fmla="*/ 3983525 w 6790099"/>
              <a:gd name="connsiteY135" fmla="*/ 1403287 h 5287223"/>
              <a:gd name="connsiteX136" fmla="*/ 4110274 w 6790099"/>
              <a:gd name="connsiteY136" fmla="*/ 1475714 h 5287223"/>
              <a:gd name="connsiteX137" fmla="*/ 4200808 w 6790099"/>
              <a:gd name="connsiteY137" fmla="*/ 1593409 h 5287223"/>
              <a:gd name="connsiteX138" fmla="*/ 4200808 w 6790099"/>
              <a:gd name="connsiteY138" fmla="*/ 1656784 h 5287223"/>
              <a:gd name="connsiteX139" fmla="*/ 4200808 w 6790099"/>
              <a:gd name="connsiteY139" fmla="*/ 1792586 h 5287223"/>
              <a:gd name="connsiteX140" fmla="*/ 4300396 w 6790099"/>
              <a:gd name="connsiteY140" fmla="*/ 1846906 h 5287223"/>
              <a:gd name="connsiteX141" fmla="*/ 4345664 w 6790099"/>
              <a:gd name="connsiteY141" fmla="*/ 1783532 h 5287223"/>
              <a:gd name="connsiteX142" fmla="*/ 4345664 w 6790099"/>
              <a:gd name="connsiteY142" fmla="*/ 1783532 h 5287223"/>
              <a:gd name="connsiteX143" fmla="*/ 4454305 w 6790099"/>
              <a:gd name="connsiteY143" fmla="*/ 1647730 h 5287223"/>
              <a:gd name="connsiteX144" fmla="*/ 4572000 w 6790099"/>
              <a:gd name="connsiteY144" fmla="*/ 1692998 h 5287223"/>
              <a:gd name="connsiteX145" fmla="*/ 4635375 w 6790099"/>
              <a:gd name="connsiteY145" fmla="*/ 1783532 h 5287223"/>
              <a:gd name="connsiteX146" fmla="*/ 4653482 w 6790099"/>
              <a:gd name="connsiteY146" fmla="*/ 1901227 h 5287223"/>
              <a:gd name="connsiteX147" fmla="*/ 4707802 w 6790099"/>
              <a:gd name="connsiteY147" fmla="*/ 2055136 h 5287223"/>
              <a:gd name="connsiteX148" fmla="*/ 4816444 w 6790099"/>
              <a:gd name="connsiteY148" fmla="*/ 2082297 h 5287223"/>
              <a:gd name="connsiteX149" fmla="*/ 4834551 w 6790099"/>
              <a:gd name="connsiteY149" fmla="*/ 1964601 h 5287223"/>
              <a:gd name="connsiteX150" fmla="*/ 4879818 w 6790099"/>
              <a:gd name="connsiteY150" fmla="*/ 1892174 h 5287223"/>
              <a:gd name="connsiteX151" fmla="*/ 5015620 w 6790099"/>
              <a:gd name="connsiteY151" fmla="*/ 1837853 h 5287223"/>
              <a:gd name="connsiteX152" fmla="*/ 5133315 w 6790099"/>
              <a:gd name="connsiteY152" fmla="*/ 1846906 h 5287223"/>
              <a:gd name="connsiteX153" fmla="*/ 5241957 w 6790099"/>
              <a:gd name="connsiteY153" fmla="*/ 2055136 h 5287223"/>
              <a:gd name="connsiteX154" fmla="*/ 5386812 w 6790099"/>
              <a:gd name="connsiteY154" fmla="*/ 2236205 h 5287223"/>
              <a:gd name="connsiteX155" fmla="*/ 5531668 w 6790099"/>
              <a:gd name="connsiteY155" fmla="*/ 2335794 h 5287223"/>
              <a:gd name="connsiteX156" fmla="*/ 5585989 w 6790099"/>
              <a:gd name="connsiteY156" fmla="*/ 2426328 h 5287223"/>
              <a:gd name="connsiteX157" fmla="*/ 5585989 w 6790099"/>
              <a:gd name="connsiteY157" fmla="*/ 2553077 h 5287223"/>
              <a:gd name="connsiteX158" fmla="*/ 5558828 w 6790099"/>
              <a:gd name="connsiteY158" fmla="*/ 2634558 h 5287223"/>
              <a:gd name="connsiteX159" fmla="*/ 5549775 w 6790099"/>
              <a:gd name="connsiteY159" fmla="*/ 2670772 h 5287223"/>
              <a:gd name="connsiteX160" fmla="*/ 5703684 w 6790099"/>
              <a:gd name="connsiteY160" fmla="*/ 2688879 h 5287223"/>
              <a:gd name="connsiteX161" fmla="*/ 5703684 w 6790099"/>
              <a:gd name="connsiteY161" fmla="*/ 2534970 h 5287223"/>
              <a:gd name="connsiteX162" fmla="*/ 5721791 w 6790099"/>
              <a:gd name="connsiteY162" fmla="*/ 2372007 h 5287223"/>
              <a:gd name="connsiteX163" fmla="*/ 5902860 w 6790099"/>
              <a:gd name="connsiteY163" fmla="*/ 2308633 h 5287223"/>
              <a:gd name="connsiteX164" fmla="*/ 6047715 w 6790099"/>
              <a:gd name="connsiteY164" fmla="*/ 2399168 h 5287223"/>
              <a:gd name="connsiteX165" fmla="*/ 6120143 w 6790099"/>
              <a:gd name="connsiteY165" fmla="*/ 2643611 h 5287223"/>
              <a:gd name="connsiteX166" fmla="*/ 6138250 w 6790099"/>
              <a:gd name="connsiteY166" fmla="*/ 2743200 h 5287223"/>
              <a:gd name="connsiteX167" fmla="*/ 6237838 w 6790099"/>
              <a:gd name="connsiteY167" fmla="*/ 2833734 h 5287223"/>
              <a:gd name="connsiteX168" fmla="*/ 6301212 w 6790099"/>
              <a:gd name="connsiteY168" fmla="*/ 2906162 h 5287223"/>
              <a:gd name="connsiteX169" fmla="*/ 6391747 w 6790099"/>
              <a:gd name="connsiteY169" fmla="*/ 3105338 h 5287223"/>
              <a:gd name="connsiteX170" fmla="*/ 6409854 w 6790099"/>
              <a:gd name="connsiteY170" fmla="*/ 3195873 h 5287223"/>
              <a:gd name="connsiteX171" fmla="*/ 6446068 w 6790099"/>
              <a:gd name="connsiteY171" fmla="*/ 3313568 h 5287223"/>
              <a:gd name="connsiteX172" fmla="*/ 6482282 w 6790099"/>
              <a:gd name="connsiteY172" fmla="*/ 3349782 h 5287223"/>
              <a:gd name="connsiteX173" fmla="*/ 6545656 w 6790099"/>
              <a:gd name="connsiteY173" fmla="*/ 3259247 h 5287223"/>
              <a:gd name="connsiteX174" fmla="*/ 6545656 w 6790099"/>
              <a:gd name="connsiteY174" fmla="*/ 3114392 h 5287223"/>
              <a:gd name="connsiteX175" fmla="*/ 6599977 w 6790099"/>
              <a:gd name="connsiteY175" fmla="*/ 2969536 h 5287223"/>
              <a:gd name="connsiteX176" fmla="*/ 6672404 w 6790099"/>
              <a:gd name="connsiteY176" fmla="*/ 2879001 h 5287223"/>
              <a:gd name="connsiteX177" fmla="*/ 6771993 w 6790099"/>
              <a:gd name="connsiteY177" fmla="*/ 2879001 h 5287223"/>
              <a:gd name="connsiteX178" fmla="*/ 6790099 w 6790099"/>
              <a:gd name="connsiteY178" fmla="*/ 5287223 h 5287223"/>
              <a:gd name="connsiteX179" fmla="*/ 0 w 6790099"/>
              <a:gd name="connsiteY179" fmla="*/ 5287223 h 5287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6790099" h="5287223">
                <a:moveTo>
                  <a:pt x="0" y="5287223"/>
                </a:moveTo>
                <a:lnTo>
                  <a:pt x="72428" y="5106154"/>
                </a:lnTo>
                <a:lnTo>
                  <a:pt x="63375" y="5015619"/>
                </a:lnTo>
                <a:lnTo>
                  <a:pt x="470781" y="4707801"/>
                </a:lnTo>
                <a:lnTo>
                  <a:pt x="380246" y="4481465"/>
                </a:lnTo>
                <a:lnTo>
                  <a:pt x="434567" y="4200807"/>
                </a:lnTo>
                <a:lnTo>
                  <a:pt x="552262" y="4074059"/>
                </a:lnTo>
                <a:lnTo>
                  <a:pt x="760492" y="4092166"/>
                </a:lnTo>
                <a:lnTo>
                  <a:pt x="832919" y="4173647"/>
                </a:lnTo>
                <a:lnTo>
                  <a:pt x="1050202" y="4046899"/>
                </a:lnTo>
                <a:lnTo>
                  <a:pt x="1095470" y="3784348"/>
                </a:lnTo>
                <a:lnTo>
                  <a:pt x="1176951" y="3521798"/>
                </a:lnTo>
                <a:lnTo>
                  <a:pt x="1249379" y="3449370"/>
                </a:lnTo>
                <a:lnTo>
                  <a:pt x="1412341" y="3422209"/>
                </a:lnTo>
                <a:lnTo>
                  <a:pt x="1520983" y="3494637"/>
                </a:lnTo>
                <a:lnTo>
                  <a:pt x="1484769" y="3277354"/>
                </a:lnTo>
                <a:lnTo>
                  <a:pt x="1584357" y="2860895"/>
                </a:lnTo>
                <a:lnTo>
                  <a:pt x="1747319" y="2706986"/>
                </a:lnTo>
                <a:lnTo>
                  <a:pt x="1720159" y="2471596"/>
                </a:lnTo>
                <a:lnTo>
                  <a:pt x="1720159" y="2335794"/>
                </a:lnTo>
                <a:lnTo>
                  <a:pt x="1548143" y="2190938"/>
                </a:lnTo>
                <a:lnTo>
                  <a:pt x="1502876" y="2172831"/>
                </a:lnTo>
                <a:lnTo>
                  <a:pt x="1430448" y="2055136"/>
                </a:lnTo>
                <a:lnTo>
                  <a:pt x="1321806" y="1964601"/>
                </a:lnTo>
                <a:lnTo>
                  <a:pt x="1358020" y="1801639"/>
                </a:lnTo>
                <a:lnTo>
                  <a:pt x="1339913" y="1593409"/>
                </a:lnTo>
                <a:lnTo>
                  <a:pt x="1176951" y="1530035"/>
                </a:lnTo>
                <a:lnTo>
                  <a:pt x="1095470" y="1566249"/>
                </a:lnTo>
                <a:lnTo>
                  <a:pt x="995882" y="1493821"/>
                </a:lnTo>
                <a:lnTo>
                  <a:pt x="878187" y="1484768"/>
                </a:lnTo>
                <a:lnTo>
                  <a:pt x="787652" y="1620570"/>
                </a:lnTo>
                <a:lnTo>
                  <a:pt x="778598" y="1810693"/>
                </a:lnTo>
                <a:lnTo>
                  <a:pt x="778598" y="1865013"/>
                </a:lnTo>
                <a:lnTo>
                  <a:pt x="624690" y="1991762"/>
                </a:lnTo>
                <a:lnTo>
                  <a:pt x="606583" y="1792586"/>
                </a:lnTo>
                <a:lnTo>
                  <a:pt x="561315" y="1466661"/>
                </a:lnTo>
                <a:lnTo>
                  <a:pt x="525101" y="1430447"/>
                </a:lnTo>
                <a:lnTo>
                  <a:pt x="606583" y="1321805"/>
                </a:lnTo>
                <a:lnTo>
                  <a:pt x="697117" y="1267485"/>
                </a:lnTo>
                <a:lnTo>
                  <a:pt x="660903" y="1086415"/>
                </a:lnTo>
                <a:lnTo>
                  <a:pt x="679010" y="995881"/>
                </a:lnTo>
                <a:lnTo>
                  <a:pt x="742385" y="968720"/>
                </a:lnTo>
                <a:lnTo>
                  <a:pt x="715224" y="932506"/>
                </a:lnTo>
                <a:lnTo>
                  <a:pt x="679010" y="841972"/>
                </a:lnTo>
                <a:lnTo>
                  <a:pt x="642796" y="733330"/>
                </a:lnTo>
                <a:lnTo>
                  <a:pt x="579422" y="715223"/>
                </a:lnTo>
                <a:lnTo>
                  <a:pt x="479834" y="760491"/>
                </a:lnTo>
                <a:lnTo>
                  <a:pt x="425513" y="679009"/>
                </a:lnTo>
                <a:lnTo>
                  <a:pt x="334979" y="651849"/>
                </a:lnTo>
                <a:lnTo>
                  <a:pt x="334979" y="651849"/>
                </a:lnTo>
                <a:lnTo>
                  <a:pt x="235391" y="697116"/>
                </a:lnTo>
                <a:lnTo>
                  <a:pt x="181070" y="651849"/>
                </a:lnTo>
                <a:lnTo>
                  <a:pt x="190123" y="506994"/>
                </a:lnTo>
                <a:lnTo>
                  <a:pt x="181070" y="434566"/>
                </a:lnTo>
                <a:lnTo>
                  <a:pt x="181070" y="434566"/>
                </a:lnTo>
                <a:lnTo>
                  <a:pt x="90535" y="316871"/>
                </a:lnTo>
                <a:lnTo>
                  <a:pt x="54321" y="235390"/>
                </a:lnTo>
                <a:lnTo>
                  <a:pt x="18107" y="153908"/>
                </a:lnTo>
                <a:lnTo>
                  <a:pt x="9054" y="72427"/>
                </a:lnTo>
                <a:lnTo>
                  <a:pt x="9054" y="18106"/>
                </a:lnTo>
                <a:lnTo>
                  <a:pt x="63375" y="0"/>
                </a:lnTo>
                <a:lnTo>
                  <a:pt x="135802" y="72427"/>
                </a:lnTo>
                <a:lnTo>
                  <a:pt x="253497" y="99588"/>
                </a:lnTo>
                <a:lnTo>
                  <a:pt x="271604" y="181069"/>
                </a:lnTo>
                <a:lnTo>
                  <a:pt x="289711" y="280657"/>
                </a:lnTo>
                <a:lnTo>
                  <a:pt x="325925" y="307817"/>
                </a:lnTo>
                <a:lnTo>
                  <a:pt x="325925" y="208229"/>
                </a:lnTo>
                <a:lnTo>
                  <a:pt x="380246" y="162962"/>
                </a:lnTo>
                <a:lnTo>
                  <a:pt x="452674" y="226336"/>
                </a:lnTo>
                <a:lnTo>
                  <a:pt x="479834" y="181069"/>
                </a:lnTo>
                <a:lnTo>
                  <a:pt x="525101" y="117695"/>
                </a:lnTo>
                <a:lnTo>
                  <a:pt x="606583" y="153908"/>
                </a:lnTo>
                <a:lnTo>
                  <a:pt x="615636" y="244443"/>
                </a:lnTo>
                <a:lnTo>
                  <a:pt x="688064" y="298764"/>
                </a:lnTo>
                <a:lnTo>
                  <a:pt x="760492" y="407405"/>
                </a:lnTo>
                <a:lnTo>
                  <a:pt x="841973" y="516047"/>
                </a:lnTo>
                <a:lnTo>
                  <a:pt x="878187" y="344031"/>
                </a:lnTo>
                <a:lnTo>
                  <a:pt x="986828" y="316871"/>
                </a:lnTo>
                <a:lnTo>
                  <a:pt x="1068309" y="389299"/>
                </a:lnTo>
                <a:lnTo>
                  <a:pt x="1086416" y="443619"/>
                </a:lnTo>
                <a:lnTo>
                  <a:pt x="1176951" y="443619"/>
                </a:lnTo>
                <a:lnTo>
                  <a:pt x="1222218" y="506994"/>
                </a:lnTo>
                <a:lnTo>
                  <a:pt x="1258432" y="597528"/>
                </a:lnTo>
                <a:lnTo>
                  <a:pt x="1339913" y="597528"/>
                </a:lnTo>
                <a:lnTo>
                  <a:pt x="1321806" y="452673"/>
                </a:lnTo>
                <a:lnTo>
                  <a:pt x="1303699" y="434566"/>
                </a:lnTo>
                <a:lnTo>
                  <a:pt x="1394234" y="371192"/>
                </a:lnTo>
                <a:lnTo>
                  <a:pt x="1511929" y="416459"/>
                </a:lnTo>
                <a:lnTo>
                  <a:pt x="1530036" y="561314"/>
                </a:lnTo>
                <a:lnTo>
                  <a:pt x="1638678" y="579421"/>
                </a:lnTo>
                <a:lnTo>
                  <a:pt x="1692998" y="633742"/>
                </a:lnTo>
                <a:lnTo>
                  <a:pt x="1729212" y="760491"/>
                </a:lnTo>
                <a:lnTo>
                  <a:pt x="1774480" y="796704"/>
                </a:lnTo>
                <a:lnTo>
                  <a:pt x="1874068" y="832918"/>
                </a:lnTo>
                <a:lnTo>
                  <a:pt x="1946496" y="860079"/>
                </a:lnTo>
                <a:lnTo>
                  <a:pt x="2027977" y="860079"/>
                </a:lnTo>
                <a:lnTo>
                  <a:pt x="2027977" y="860079"/>
                </a:lnTo>
                <a:lnTo>
                  <a:pt x="2027977" y="688063"/>
                </a:lnTo>
                <a:lnTo>
                  <a:pt x="2055137" y="651849"/>
                </a:lnTo>
                <a:lnTo>
                  <a:pt x="2091351" y="597528"/>
                </a:lnTo>
                <a:lnTo>
                  <a:pt x="2218099" y="597528"/>
                </a:lnTo>
                <a:lnTo>
                  <a:pt x="2254313" y="733330"/>
                </a:lnTo>
                <a:lnTo>
                  <a:pt x="2245260" y="851025"/>
                </a:lnTo>
                <a:lnTo>
                  <a:pt x="2326741" y="932506"/>
                </a:lnTo>
                <a:lnTo>
                  <a:pt x="2390115" y="1032095"/>
                </a:lnTo>
                <a:lnTo>
                  <a:pt x="2489703" y="1077362"/>
                </a:lnTo>
                <a:lnTo>
                  <a:pt x="2525917" y="1122629"/>
                </a:lnTo>
                <a:lnTo>
                  <a:pt x="2534971" y="1267485"/>
                </a:lnTo>
                <a:lnTo>
                  <a:pt x="2534971" y="1267485"/>
                </a:lnTo>
                <a:lnTo>
                  <a:pt x="2643612" y="1294645"/>
                </a:lnTo>
                <a:lnTo>
                  <a:pt x="2697933" y="1276538"/>
                </a:lnTo>
                <a:lnTo>
                  <a:pt x="2697933" y="1140736"/>
                </a:lnTo>
                <a:lnTo>
                  <a:pt x="2743200" y="1068308"/>
                </a:lnTo>
                <a:lnTo>
                  <a:pt x="2879002" y="1068308"/>
                </a:lnTo>
                <a:lnTo>
                  <a:pt x="2960484" y="1186003"/>
                </a:lnTo>
                <a:lnTo>
                  <a:pt x="2960484" y="1258431"/>
                </a:lnTo>
                <a:lnTo>
                  <a:pt x="2969537" y="1367073"/>
                </a:lnTo>
                <a:lnTo>
                  <a:pt x="3087232" y="1412340"/>
                </a:lnTo>
                <a:lnTo>
                  <a:pt x="3168713" y="1457607"/>
                </a:lnTo>
                <a:lnTo>
                  <a:pt x="3168713" y="1457607"/>
                </a:lnTo>
                <a:lnTo>
                  <a:pt x="3322622" y="1484768"/>
                </a:lnTo>
                <a:lnTo>
                  <a:pt x="3385996" y="1584356"/>
                </a:lnTo>
                <a:lnTo>
                  <a:pt x="3385996" y="1683944"/>
                </a:lnTo>
                <a:lnTo>
                  <a:pt x="3503692" y="1747318"/>
                </a:lnTo>
                <a:lnTo>
                  <a:pt x="3431264" y="1575302"/>
                </a:lnTo>
                <a:lnTo>
                  <a:pt x="3476531" y="1466661"/>
                </a:lnTo>
                <a:lnTo>
                  <a:pt x="3576119" y="1421394"/>
                </a:lnTo>
                <a:lnTo>
                  <a:pt x="3702868" y="1466661"/>
                </a:lnTo>
                <a:lnTo>
                  <a:pt x="3757189" y="1557196"/>
                </a:lnTo>
                <a:lnTo>
                  <a:pt x="3757189" y="1647730"/>
                </a:lnTo>
                <a:lnTo>
                  <a:pt x="3802456" y="1720158"/>
                </a:lnTo>
                <a:lnTo>
                  <a:pt x="3902044" y="1774479"/>
                </a:lnTo>
                <a:lnTo>
                  <a:pt x="3892991" y="1602463"/>
                </a:lnTo>
                <a:lnTo>
                  <a:pt x="3892991" y="1466661"/>
                </a:lnTo>
                <a:lnTo>
                  <a:pt x="3892991" y="1466661"/>
                </a:lnTo>
                <a:lnTo>
                  <a:pt x="3983525" y="1403287"/>
                </a:lnTo>
                <a:lnTo>
                  <a:pt x="4110274" y="1475714"/>
                </a:lnTo>
                <a:lnTo>
                  <a:pt x="4200808" y="1593409"/>
                </a:lnTo>
                <a:lnTo>
                  <a:pt x="4200808" y="1656784"/>
                </a:lnTo>
                <a:lnTo>
                  <a:pt x="4200808" y="1792586"/>
                </a:lnTo>
                <a:lnTo>
                  <a:pt x="4300396" y="1846906"/>
                </a:lnTo>
                <a:lnTo>
                  <a:pt x="4345664" y="1783532"/>
                </a:lnTo>
                <a:lnTo>
                  <a:pt x="4345664" y="1783532"/>
                </a:lnTo>
                <a:lnTo>
                  <a:pt x="4454305" y="1647730"/>
                </a:lnTo>
                <a:lnTo>
                  <a:pt x="4572000" y="1692998"/>
                </a:lnTo>
                <a:lnTo>
                  <a:pt x="4635375" y="1783532"/>
                </a:lnTo>
                <a:lnTo>
                  <a:pt x="4653482" y="1901227"/>
                </a:lnTo>
                <a:lnTo>
                  <a:pt x="4707802" y="2055136"/>
                </a:lnTo>
                <a:lnTo>
                  <a:pt x="4816444" y="2082297"/>
                </a:lnTo>
                <a:lnTo>
                  <a:pt x="4834551" y="1964601"/>
                </a:lnTo>
                <a:lnTo>
                  <a:pt x="4879818" y="1892174"/>
                </a:lnTo>
                <a:lnTo>
                  <a:pt x="5015620" y="1837853"/>
                </a:lnTo>
                <a:lnTo>
                  <a:pt x="5133315" y="1846906"/>
                </a:lnTo>
                <a:lnTo>
                  <a:pt x="5241957" y="2055136"/>
                </a:lnTo>
                <a:lnTo>
                  <a:pt x="5386812" y="2236205"/>
                </a:lnTo>
                <a:lnTo>
                  <a:pt x="5531668" y="2335794"/>
                </a:lnTo>
                <a:lnTo>
                  <a:pt x="5585989" y="2426328"/>
                </a:lnTo>
                <a:lnTo>
                  <a:pt x="5585989" y="2553077"/>
                </a:lnTo>
                <a:cubicBezTo>
                  <a:pt x="5557768" y="2628330"/>
                  <a:pt x="5558828" y="2599720"/>
                  <a:pt x="5558828" y="2634558"/>
                </a:cubicBezTo>
                <a:lnTo>
                  <a:pt x="5549775" y="2670772"/>
                </a:lnTo>
                <a:lnTo>
                  <a:pt x="5703684" y="2688879"/>
                </a:lnTo>
                <a:lnTo>
                  <a:pt x="5703684" y="2534970"/>
                </a:lnTo>
                <a:lnTo>
                  <a:pt x="5721791" y="2372007"/>
                </a:lnTo>
                <a:lnTo>
                  <a:pt x="5902860" y="2308633"/>
                </a:lnTo>
                <a:lnTo>
                  <a:pt x="6047715" y="2399168"/>
                </a:lnTo>
                <a:lnTo>
                  <a:pt x="6120143" y="2643611"/>
                </a:lnTo>
                <a:lnTo>
                  <a:pt x="6138250" y="2743200"/>
                </a:lnTo>
                <a:lnTo>
                  <a:pt x="6237838" y="2833734"/>
                </a:lnTo>
                <a:lnTo>
                  <a:pt x="6301212" y="2906162"/>
                </a:lnTo>
                <a:lnTo>
                  <a:pt x="6391747" y="3105338"/>
                </a:lnTo>
                <a:lnTo>
                  <a:pt x="6409854" y="3195873"/>
                </a:lnTo>
                <a:lnTo>
                  <a:pt x="6446068" y="3313568"/>
                </a:lnTo>
                <a:lnTo>
                  <a:pt x="6482282" y="3349782"/>
                </a:lnTo>
                <a:lnTo>
                  <a:pt x="6545656" y="3259247"/>
                </a:lnTo>
                <a:lnTo>
                  <a:pt x="6545656" y="3114392"/>
                </a:lnTo>
                <a:lnTo>
                  <a:pt x="6599977" y="2969536"/>
                </a:lnTo>
                <a:lnTo>
                  <a:pt x="6672404" y="2879001"/>
                </a:lnTo>
                <a:lnTo>
                  <a:pt x="6771993" y="2879001"/>
                </a:lnTo>
                <a:lnTo>
                  <a:pt x="6790099" y="5287223"/>
                </a:lnTo>
                <a:lnTo>
                  <a:pt x="0" y="5287223"/>
                </a:lnTo>
                <a:close/>
              </a:path>
            </a:pathLst>
          </a:custGeom>
          <a:gradFill>
            <a:gsLst>
              <a:gs pos="0">
                <a:schemeClr val="dk1">
                  <a:tint val="50000"/>
                  <a:satMod val="300000"/>
                  <a:alpha val="68000"/>
                </a:schemeClr>
              </a:gs>
              <a:gs pos="8000">
                <a:schemeClr val="dk1">
                  <a:tint val="37000"/>
                  <a:satMod val="300000"/>
                  <a:alpha val="39000"/>
                </a:schemeClr>
              </a:gs>
              <a:gs pos="100000">
                <a:schemeClr val="tx1">
                  <a:lumMod val="65000"/>
                  <a:lumOff val="35000"/>
                </a:schemeClr>
              </a:gs>
            </a:gsLst>
            <a:lin ang="16200000" scaled="1"/>
          </a:gradFill>
          <a:ln w="9525" cap="flat" cmpd="sng" algn="ctr">
            <a:noFill/>
            <a:prstDash val="solid"/>
            <a:round/>
            <a:headEnd type="none" w="med" len="med"/>
            <a:tailEnd type="none" w="med" len="med"/>
          </a:ln>
          <a:effectLst/>
        </p:spPr>
        <p:txBody>
          <a:bodyPr vert="horz" wrap="square" lIns="91159" tIns="45580" rIns="91159" bIns="45580" numCol="1" rtlCol="0" anchor="t" anchorCtr="0" compatLnSpc="1">
            <a:prstTxWarp prst="textNoShape">
              <a:avLst/>
            </a:prstTxWarp>
          </a:bodyPr>
          <a:lstStyle/>
          <a:p>
            <a:pPr defTabSz="911540"/>
            <a:endParaRPr lang="en-US" sz="1794"/>
          </a:p>
        </p:txBody>
      </p:sp>
      <p:sp>
        <p:nvSpPr>
          <p:cNvPr id="1030" name="Freeform 1029"/>
          <p:cNvSpPr/>
          <p:nvPr/>
        </p:nvSpPr>
        <p:spPr bwMode="auto">
          <a:xfrm>
            <a:off x="756048" y="1225883"/>
            <a:ext cx="3354058" cy="4430547"/>
          </a:xfrm>
          <a:custGeom>
            <a:avLst/>
            <a:gdLst>
              <a:gd name="connsiteX0" fmla="*/ 2511552 w 3352800"/>
              <a:gd name="connsiteY0" fmla="*/ 4443984 h 4443984"/>
              <a:gd name="connsiteX1" fmla="*/ 2657856 w 3352800"/>
              <a:gd name="connsiteY1" fmla="*/ 4395216 h 4443984"/>
              <a:gd name="connsiteX2" fmla="*/ 2694432 w 3352800"/>
              <a:gd name="connsiteY2" fmla="*/ 4194048 h 4443984"/>
              <a:gd name="connsiteX3" fmla="*/ 2731008 w 3352800"/>
              <a:gd name="connsiteY3" fmla="*/ 4059936 h 4443984"/>
              <a:gd name="connsiteX4" fmla="*/ 2779776 w 3352800"/>
              <a:gd name="connsiteY4" fmla="*/ 3883152 h 4443984"/>
              <a:gd name="connsiteX5" fmla="*/ 2840736 w 3352800"/>
              <a:gd name="connsiteY5" fmla="*/ 3791712 h 4443984"/>
              <a:gd name="connsiteX6" fmla="*/ 3011424 w 3352800"/>
              <a:gd name="connsiteY6" fmla="*/ 3767328 h 4443984"/>
              <a:gd name="connsiteX7" fmla="*/ 3121152 w 3352800"/>
              <a:gd name="connsiteY7" fmla="*/ 3822192 h 4443984"/>
              <a:gd name="connsiteX8" fmla="*/ 3090672 w 3352800"/>
              <a:gd name="connsiteY8" fmla="*/ 3602736 h 4443984"/>
              <a:gd name="connsiteX9" fmla="*/ 3194304 w 3352800"/>
              <a:gd name="connsiteY9" fmla="*/ 3176016 h 4443984"/>
              <a:gd name="connsiteX10" fmla="*/ 3352800 w 3352800"/>
              <a:gd name="connsiteY10" fmla="*/ 3041904 h 4443984"/>
              <a:gd name="connsiteX11" fmla="*/ 3322320 w 3352800"/>
              <a:gd name="connsiteY11" fmla="*/ 2749296 h 4443984"/>
              <a:gd name="connsiteX12" fmla="*/ 3322320 w 3352800"/>
              <a:gd name="connsiteY12" fmla="*/ 2688336 h 4443984"/>
              <a:gd name="connsiteX13" fmla="*/ 3157728 w 3352800"/>
              <a:gd name="connsiteY13" fmla="*/ 2523744 h 4443984"/>
              <a:gd name="connsiteX14" fmla="*/ 3115056 w 3352800"/>
              <a:gd name="connsiteY14" fmla="*/ 2499360 h 4443984"/>
              <a:gd name="connsiteX15" fmla="*/ 3023616 w 3352800"/>
              <a:gd name="connsiteY15" fmla="*/ 2377440 h 4443984"/>
              <a:gd name="connsiteX16" fmla="*/ 2932176 w 3352800"/>
              <a:gd name="connsiteY16" fmla="*/ 2286000 h 4443984"/>
              <a:gd name="connsiteX17" fmla="*/ 2968752 w 3352800"/>
              <a:gd name="connsiteY17" fmla="*/ 2133600 h 4443984"/>
              <a:gd name="connsiteX18" fmla="*/ 2962656 w 3352800"/>
              <a:gd name="connsiteY18" fmla="*/ 1926336 h 4443984"/>
              <a:gd name="connsiteX19" fmla="*/ 2791968 w 3352800"/>
              <a:gd name="connsiteY19" fmla="*/ 1871472 h 4443984"/>
              <a:gd name="connsiteX20" fmla="*/ 2688336 w 3352800"/>
              <a:gd name="connsiteY20" fmla="*/ 1901952 h 4443984"/>
              <a:gd name="connsiteX21" fmla="*/ 2609088 w 3352800"/>
              <a:gd name="connsiteY21" fmla="*/ 1822704 h 4443984"/>
              <a:gd name="connsiteX22" fmla="*/ 2474976 w 3352800"/>
              <a:gd name="connsiteY22" fmla="*/ 1804416 h 4443984"/>
              <a:gd name="connsiteX23" fmla="*/ 2389632 w 3352800"/>
              <a:gd name="connsiteY23" fmla="*/ 1956816 h 4443984"/>
              <a:gd name="connsiteX24" fmla="*/ 2377440 w 3352800"/>
              <a:gd name="connsiteY24" fmla="*/ 2212848 h 4443984"/>
              <a:gd name="connsiteX25" fmla="*/ 2212848 w 3352800"/>
              <a:gd name="connsiteY25" fmla="*/ 2334768 h 4443984"/>
              <a:gd name="connsiteX26" fmla="*/ 2231136 w 3352800"/>
              <a:gd name="connsiteY26" fmla="*/ 2261616 h 4443984"/>
              <a:gd name="connsiteX27" fmla="*/ 2188464 w 3352800"/>
              <a:gd name="connsiteY27" fmla="*/ 1926336 h 4443984"/>
              <a:gd name="connsiteX28" fmla="*/ 2176272 w 3352800"/>
              <a:gd name="connsiteY28" fmla="*/ 1810512 h 4443984"/>
              <a:gd name="connsiteX29" fmla="*/ 2133600 w 3352800"/>
              <a:gd name="connsiteY29" fmla="*/ 1773936 h 4443984"/>
              <a:gd name="connsiteX30" fmla="*/ 2029968 w 3352800"/>
              <a:gd name="connsiteY30" fmla="*/ 1725168 h 4443984"/>
              <a:gd name="connsiteX31" fmla="*/ 2029968 w 3352800"/>
              <a:gd name="connsiteY31" fmla="*/ 1700784 h 4443984"/>
              <a:gd name="connsiteX32" fmla="*/ 2048256 w 3352800"/>
              <a:gd name="connsiteY32" fmla="*/ 1578864 h 4443984"/>
              <a:gd name="connsiteX33" fmla="*/ 2048256 w 3352800"/>
              <a:gd name="connsiteY33" fmla="*/ 1505712 h 4443984"/>
              <a:gd name="connsiteX34" fmla="*/ 2005584 w 3352800"/>
              <a:gd name="connsiteY34" fmla="*/ 1456944 h 4443984"/>
              <a:gd name="connsiteX35" fmla="*/ 1944624 w 3352800"/>
              <a:gd name="connsiteY35" fmla="*/ 1438656 h 4443984"/>
              <a:gd name="connsiteX36" fmla="*/ 1853184 w 3352800"/>
              <a:gd name="connsiteY36" fmla="*/ 1450848 h 4443984"/>
              <a:gd name="connsiteX37" fmla="*/ 1792224 w 3352800"/>
              <a:gd name="connsiteY37" fmla="*/ 1517904 h 4443984"/>
              <a:gd name="connsiteX38" fmla="*/ 1792224 w 3352800"/>
              <a:gd name="connsiteY38" fmla="*/ 1603248 h 4443984"/>
              <a:gd name="connsiteX39" fmla="*/ 1798320 w 3352800"/>
              <a:gd name="connsiteY39" fmla="*/ 1633728 h 4443984"/>
              <a:gd name="connsiteX40" fmla="*/ 1712976 w 3352800"/>
              <a:gd name="connsiteY40" fmla="*/ 1578864 h 4443984"/>
              <a:gd name="connsiteX41" fmla="*/ 1652016 w 3352800"/>
              <a:gd name="connsiteY41" fmla="*/ 1542288 h 4443984"/>
              <a:gd name="connsiteX42" fmla="*/ 1652016 w 3352800"/>
              <a:gd name="connsiteY42" fmla="*/ 1487424 h 4443984"/>
              <a:gd name="connsiteX43" fmla="*/ 1652016 w 3352800"/>
              <a:gd name="connsiteY43" fmla="*/ 1389888 h 4443984"/>
              <a:gd name="connsiteX44" fmla="*/ 1639824 w 3352800"/>
              <a:gd name="connsiteY44" fmla="*/ 1280160 h 4443984"/>
              <a:gd name="connsiteX45" fmla="*/ 1603248 w 3352800"/>
              <a:gd name="connsiteY45" fmla="*/ 1231392 h 4443984"/>
              <a:gd name="connsiteX46" fmla="*/ 1536192 w 3352800"/>
              <a:gd name="connsiteY46" fmla="*/ 1213104 h 4443984"/>
              <a:gd name="connsiteX47" fmla="*/ 1487424 w 3352800"/>
              <a:gd name="connsiteY47" fmla="*/ 1213104 h 4443984"/>
              <a:gd name="connsiteX48" fmla="*/ 1420368 w 3352800"/>
              <a:gd name="connsiteY48" fmla="*/ 1261872 h 4443984"/>
              <a:gd name="connsiteX49" fmla="*/ 1383792 w 3352800"/>
              <a:gd name="connsiteY49" fmla="*/ 1261872 h 4443984"/>
              <a:gd name="connsiteX50" fmla="*/ 1389888 w 3352800"/>
              <a:gd name="connsiteY50" fmla="*/ 1200912 h 4443984"/>
              <a:gd name="connsiteX51" fmla="*/ 1389888 w 3352800"/>
              <a:gd name="connsiteY51" fmla="*/ 1127760 h 4443984"/>
              <a:gd name="connsiteX52" fmla="*/ 1353312 w 3352800"/>
              <a:gd name="connsiteY52" fmla="*/ 1042416 h 4443984"/>
              <a:gd name="connsiteX53" fmla="*/ 1298448 w 3352800"/>
              <a:gd name="connsiteY53" fmla="*/ 1030224 h 4443984"/>
              <a:gd name="connsiteX54" fmla="*/ 1298448 w 3352800"/>
              <a:gd name="connsiteY54" fmla="*/ 1030224 h 4443984"/>
              <a:gd name="connsiteX55" fmla="*/ 1237488 w 3352800"/>
              <a:gd name="connsiteY55" fmla="*/ 1024128 h 4443984"/>
              <a:gd name="connsiteX56" fmla="*/ 1298448 w 3352800"/>
              <a:gd name="connsiteY56" fmla="*/ 938784 h 4443984"/>
              <a:gd name="connsiteX57" fmla="*/ 1286256 w 3352800"/>
              <a:gd name="connsiteY57" fmla="*/ 780288 h 4443984"/>
              <a:gd name="connsiteX58" fmla="*/ 1164336 w 3352800"/>
              <a:gd name="connsiteY58" fmla="*/ 719328 h 4443984"/>
              <a:gd name="connsiteX59" fmla="*/ 1115568 w 3352800"/>
              <a:gd name="connsiteY59" fmla="*/ 676656 h 4443984"/>
              <a:gd name="connsiteX60" fmla="*/ 1085088 w 3352800"/>
              <a:gd name="connsiteY60" fmla="*/ 615696 h 4443984"/>
              <a:gd name="connsiteX61" fmla="*/ 1072896 w 3352800"/>
              <a:gd name="connsiteY61" fmla="*/ 505968 h 4443984"/>
              <a:gd name="connsiteX62" fmla="*/ 1011936 w 3352800"/>
              <a:gd name="connsiteY62" fmla="*/ 475488 h 4443984"/>
              <a:gd name="connsiteX63" fmla="*/ 963168 w 3352800"/>
              <a:gd name="connsiteY63" fmla="*/ 463296 h 4443984"/>
              <a:gd name="connsiteX64" fmla="*/ 902208 w 3352800"/>
              <a:gd name="connsiteY64" fmla="*/ 457200 h 4443984"/>
              <a:gd name="connsiteX65" fmla="*/ 865632 w 3352800"/>
              <a:gd name="connsiteY65" fmla="*/ 420624 h 4443984"/>
              <a:gd name="connsiteX66" fmla="*/ 871728 w 3352800"/>
              <a:gd name="connsiteY66" fmla="*/ 341376 h 4443984"/>
              <a:gd name="connsiteX67" fmla="*/ 896112 w 3352800"/>
              <a:gd name="connsiteY67" fmla="*/ 274320 h 4443984"/>
              <a:gd name="connsiteX68" fmla="*/ 902208 w 3352800"/>
              <a:gd name="connsiteY68" fmla="*/ 219456 h 4443984"/>
              <a:gd name="connsiteX69" fmla="*/ 871728 w 3352800"/>
              <a:gd name="connsiteY69" fmla="*/ 134112 h 4443984"/>
              <a:gd name="connsiteX70" fmla="*/ 841248 w 3352800"/>
              <a:gd name="connsiteY70" fmla="*/ 85344 h 4443984"/>
              <a:gd name="connsiteX71" fmla="*/ 780288 w 3352800"/>
              <a:gd name="connsiteY71" fmla="*/ 67056 h 4443984"/>
              <a:gd name="connsiteX72" fmla="*/ 719328 w 3352800"/>
              <a:gd name="connsiteY72" fmla="*/ 0 h 4443984"/>
              <a:gd name="connsiteX73" fmla="*/ 682752 w 3352800"/>
              <a:gd name="connsiteY73" fmla="*/ 0 h 4443984"/>
              <a:gd name="connsiteX74" fmla="*/ 646176 w 3352800"/>
              <a:gd name="connsiteY74" fmla="*/ 79248 h 4443984"/>
              <a:gd name="connsiteX75" fmla="*/ 615696 w 3352800"/>
              <a:gd name="connsiteY75" fmla="*/ 85344 h 4443984"/>
              <a:gd name="connsiteX76" fmla="*/ 566928 w 3352800"/>
              <a:gd name="connsiteY76" fmla="*/ 67056 h 4443984"/>
              <a:gd name="connsiteX77" fmla="*/ 499872 w 3352800"/>
              <a:gd name="connsiteY77" fmla="*/ 48768 h 4443984"/>
              <a:gd name="connsiteX78" fmla="*/ 499872 w 3352800"/>
              <a:gd name="connsiteY78" fmla="*/ 48768 h 4443984"/>
              <a:gd name="connsiteX79" fmla="*/ 396240 w 3352800"/>
              <a:gd name="connsiteY79" fmla="*/ 225552 h 4443984"/>
              <a:gd name="connsiteX80" fmla="*/ 426720 w 3352800"/>
              <a:gd name="connsiteY80" fmla="*/ 280416 h 4443984"/>
              <a:gd name="connsiteX81" fmla="*/ 396240 w 3352800"/>
              <a:gd name="connsiteY81" fmla="*/ 438912 h 4443984"/>
              <a:gd name="connsiteX82" fmla="*/ 359664 w 3352800"/>
              <a:gd name="connsiteY82" fmla="*/ 512064 h 4443984"/>
              <a:gd name="connsiteX83" fmla="*/ 262128 w 3352800"/>
              <a:gd name="connsiteY83" fmla="*/ 451104 h 4443984"/>
              <a:gd name="connsiteX84" fmla="*/ 231648 w 3352800"/>
              <a:gd name="connsiteY84" fmla="*/ 402336 h 4443984"/>
              <a:gd name="connsiteX85" fmla="*/ 195072 w 3352800"/>
              <a:gd name="connsiteY85" fmla="*/ 390144 h 4443984"/>
              <a:gd name="connsiteX86" fmla="*/ 158496 w 3352800"/>
              <a:gd name="connsiteY86" fmla="*/ 402336 h 4443984"/>
              <a:gd name="connsiteX87" fmla="*/ 109728 w 3352800"/>
              <a:gd name="connsiteY87" fmla="*/ 438912 h 4443984"/>
              <a:gd name="connsiteX88" fmla="*/ 140208 w 3352800"/>
              <a:gd name="connsiteY88" fmla="*/ 530352 h 4443984"/>
              <a:gd name="connsiteX89" fmla="*/ 152400 w 3352800"/>
              <a:gd name="connsiteY89" fmla="*/ 579120 h 4443984"/>
              <a:gd name="connsiteX90" fmla="*/ 0 w 3352800"/>
              <a:gd name="connsiteY90" fmla="*/ 688848 h 4443984"/>
              <a:gd name="connsiteX91" fmla="*/ 73152 w 3352800"/>
              <a:gd name="connsiteY91" fmla="*/ 749808 h 4443984"/>
              <a:gd name="connsiteX92" fmla="*/ 128016 w 3352800"/>
              <a:gd name="connsiteY92" fmla="*/ 871728 h 4443984"/>
              <a:gd name="connsiteX93" fmla="*/ 60960 w 3352800"/>
              <a:gd name="connsiteY93" fmla="*/ 975360 h 4443984"/>
              <a:gd name="connsiteX94" fmla="*/ 60960 w 3352800"/>
              <a:gd name="connsiteY94" fmla="*/ 1115568 h 4443984"/>
              <a:gd name="connsiteX95" fmla="*/ 152400 w 3352800"/>
              <a:gd name="connsiteY95" fmla="*/ 1243584 h 4443984"/>
              <a:gd name="connsiteX96" fmla="*/ 292608 w 3352800"/>
              <a:gd name="connsiteY96" fmla="*/ 1243584 h 4443984"/>
              <a:gd name="connsiteX97" fmla="*/ 353568 w 3352800"/>
              <a:gd name="connsiteY97" fmla="*/ 1408176 h 4443984"/>
              <a:gd name="connsiteX98" fmla="*/ 335280 w 3352800"/>
              <a:gd name="connsiteY98" fmla="*/ 1463040 h 4443984"/>
              <a:gd name="connsiteX99" fmla="*/ 304800 w 3352800"/>
              <a:gd name="connsiteY99" fmla="*/ 1505712 h 4443984"/>
              <a:gd name="connsiteX100" fmla="*/ 274320 w 3352800"/>
              <a:gd name="connsiteY100" fmla="*/ 1536192 h 4443984"/>
              <a:gd name="connsiteX101" fmla="*/ 268224 w 3352800"/>
              <a:gd name="connsiteY101" fmla="*/ 1591056 h 4443984"/>
              <a:gd name="connsiteX102" fmla="*/ 249936 w 3352800"/>
              <a:gd name="connsiteY102" fmla="*/ 1645920 h 4443984"/>
              <a:gd name="connsiteX103" fmla="*/ 298704 w 3352800"/>
              <a:gd name="connsiteY103" fmla="*/ 1682496 h 4443984"/>
              <a:gd name="connsiteX104" fmla="*/ 316992 w 3352800"/>
              <a:gd name="connsiteY104" fmla="*/ 1737360 h 4443984"/>
              <a:gd name="connsiteX105" fmla="*/ 341376 w 3352800"/>
              <a:gd name="connsiteY105" fmla="*/ 1786128 h 4443984"/>
              <a:gd name="connsiteX106" fmla="*/ 365760 w 3352800"/>
              <a:gd name="connsiteY106" fmla="*/ 1859280 h 4443984"/>
              <a:gd name="connsiteX107" fmla="*/ 487680 w 3352800"/>
              <a:gd name="connsiteY107" fmla="*/ 1847088 h 4443984"/>
              <a:gd name="connsiteX108" fmla="*/ 548640 w 3352800"/>
              <a:gd name="connsiteY108" fmla="*/ 1908048 h 4443984"/>
              <a:gd name="connsiteX109" fmla="*/ 566928 w 3352800"/>
              <a:gd name="connsiteY109" fmla="*/ 1950720 h 4443984"/>
              <a:gd name="connsiteX110" fmla="*/ 591312 w 3352800"/>
              <a:gd name="connsiteY110" fmla="*/ 1962912 h 4443984"/>
              <a:gd name="connsiteX111" fmla="*/ 585216 w 3352800"/>
              <a:gd name="connsiteY111" fmla="*/ 2164080 h 4443984"/>
              <a:gd name="connsiteX112" fmla="*/ 579120 w 3352800"/>
              <a:gd name="connsiteY112" fmla="*/ 2237232 h 4443984"/>
              <a:gd name="connsiteX113" fmla="*/ 652272 w 3352800"/>
              <a:gd name="connsiteY113" fmla="*/ 2249424 h 4443984"/>
              <a:gd name="connsiteX114" fmla="*/ 676656 w 3352800"/>
              <a:gd name="connsiteY114" fmla="*/ 2225040 h 4443984"/>
              <a:gd name="connsiteX115" fmla="*/ 627888 w 3352800"/>
              <a:gd name="connsiteY115" fmla="*/ 2097024 h 4443984"/>
              <a:gd name="connsiteX116" fmla="*/ 640080 w 3352800"/>
              <a:gd name="connsiteY116" fmla="*/ 2066544 h 4443984"/>
              <a:gd name="connsiteX117" fmla="*/ 682752 w 3352800"/>
              <a:gd name="connsiteY117" fmla="*/ 1895856 h 4443984"/>
              <a:gd name="connsiteX118" fmla="*/ 682752 w 3352800"/>
              <a:gd name="connsiteY118" fmla="*/ 1895856 h 4443984"/>
              <a:gd name="connsiteX119" fmla="*/ 798576 w 3352800"/>
              <a:gd name="connsiteY119" fmla="*/ 1865376 h 4443984"/>
              <a:gd name="connsiteX120" fmla="*/ 908304 w 3352800"/>
              <a:gd name="connsiteY120" fmla="*/ 1883664 h 4443984"/>
              <a:gd name="connsiteX121" fmla="*/ 957072 w 3352800"/>
              <a:gd name="connsiteY121" fmla="*/ 1962912 h 4443984"/>
              <a:gd name="connsiteX122" fmla="*/ 1042416 w 3352800"/>
              <a:gd name="connsiteY122" fmla="*/ 2097024 h 4443984"/>
              <a:gd name="connsiteX123" fmla="*/ 1133856 w 3352800"/>
              <a:gd name="connsiteY123" fmla="*/ 2121408 h 4443984"/>
              <a:gd name="connsiteX124" fmla="*/ 1207008 w 3352800"/>
              <a:gd name="connsiteY124" fmla="*/ 2164080 h 4443984"/>
              <a:gd name="connsiteX125" fmla="*/ 1243584 w 3352800"/>
              <a:gd name="connsiteY125" fmla="*/ 2200656 h 4443984"/>
              <a:gd name="connsiteX126" fmla="*/ 1243584 w 3352800"/>
              <a:gd name="connsiteY126" fmla="*/ 2261616 h 4443984"/>
              <a:gd name="connsiteX127" fmla="*/ 1347216 w 3352800"/>
              <a:gd name="connsiteY127" fmla="*/ 2383536 h 4443984"/>
              <a:gd name="connsiteX128" fmla="*/ 1383792 w 3352800"/>
              <a:gd name="connsiteY128" fmla="*/ 2438400 h 4443984"/>
              <a:gd name="connsiteX129" fmla="*/ 1414272 w 3352800"/>
              <a:gd name="connsiteY129" fmla="*/ 2517648 h 4443984"/>
              <a:gd name="connsiteX130" fmla="*/ 1414272 w 3352800"/>
              <a:gd name="connsiteY130" fmla="*/ 2584704 h 4443984"/>
              <a:gd name="connsiteX131" fmla="*/ 1414272 w 3352800"/>
              <a:gd name="connsiteY131" fmla="*/ 2584704 h 4443984"/>
              <a:gd name="connsiteX132" fmla="*/ 1414272 w 3352800"/>
              <a:gd name="connsiteY132" fmla="*/ 2670048 h 4443984"/>
              <a:gd name="connsiteX133" fmla="*/ 1548384 w 3352800"/>
              <a:gd name="connsiteY133" fmla="*/ 2743200 h 4443984"/>
              <a:gd name="connsiteX134" fmla="*/ 1584960 w 3352800"/>
              <a:gd name="connsiteY134" fmla="*/ 2798064 h 4443984"/>
              <a:gd name="connsiteX135" fmla="*/ 1591056 w 3352800"/>
              <a:gd name="connsiteY135" fmla="*/ 2877312 h 4443984"/>
              <a:gd name="connsiteX136" fmla="*/ 1633728 w 3352800"/>
              <a:gd name="connsiteY136" fmla="*/ 2919984 h 4443984"/>
              <a:gd name="connsiteX137" fmla="*/ 1712976 w 3352800"/>
              <a:gd name="connsiteY137" fmla="*/ 2974848 h 4443984"/>
              <a:gd name="connsiteX138" fmla="*/ 1725168 w 3352800"/>
              <a:gd name="connsiteY138" fmla="*/ 3011424 h 4443984"/>
              <a:gd name="connsiteX139" fmla="*/ 1725168 w 3352800"/>
              <a:gd name="connsiteY139" fmla="*/ 3072384 h 4443984"/>
              <a:gd name="connsiteX140" fmla="*/ 1725168 w 3352800"/>
              <a:gd name="connsiteY140" fmla="*/ 3145536 h 4443984"/>
              <a:gd name="connsiteX141" fmla="*/ 1700784 w 3352800"/>
              <a:gd name="connsiteY141" fmla="*/ 3340608 h 4443984"/>
              <a:gd name="connsiteX142" fmla="*/ 1700784 w 3352800"/>
              <a:gd name="connsiteY142" fmla="*/ 3358896 h 4443984"/>
              <a:gd name="connsiteX143" fmla="*/ 1840992 w 3352800"/>
              <a:gd name="connsiteY143" fmla="*/ 3413760 h 4443984"/>
              <a:gd name="connsiteX144" fmla="*/ 1926336 w 3352800"/>
              <a:gd name="connsiteY144" fmla="*/ 3444240 h 4443984"/>
              <a:gd name="connsiteX145" fmla="*/ 1950720 w 3352800"/>
              <a:gd name="connsiteY145" fmla="*/ 3493008 h 4443984"/>
              <a:gd name="connsiteX146" fmla="*/ 2017776 w 3352800"/>
              <a:gd name="connsiteY146" fmla="*/ 3480816 h 4443984"/>
              <a:gd name="connsiteX147" fmla="*/ 2090928 w 3352800"/>
              <a:gd name="connsiteY147" fmla="*/ 3493008 h 4443984"/>
              <a:gd name="connsiteX148" fmla="*/ 2170176 w 3352800"/>
              <a:gd name="connsiteY148" fmla="*/ 3547872 h 4443984"/>
              <a:gd name="connsiteX149" fmla="*/ 2182368 w 3352800"/>
              <a:gd name="connsiteY149" fmla="*/ 3724656 h 4443984"/>
              <a:gd name="connsiteX150" fmla="*/ 2261616 w 3352800"/>
              <a:gd name="connsiteY150" fmla="*/ 3864864 h 4443984"/>
              <a:gd name="connsiteX151" fmla="*/ 2255520 w 3352800"/>
              <a:gd name="connsiteY151" fmla="*/ 3950208 h 4443984"/>
              <a:gd name="connsiteX152" fmla="*/ 2328672 w 3352800"/>
              <a:gd name="connsiteY152" fmla="*/ 4096512 h 4443984"/>
              <a:gd name="connsiteX153" fmla="*/ 2426208 w 3352800"/>
              <a:gd name="connsiteY153" fmla="*/ 4145280 h 4443984"/>
              <a:gd name="connsiteX154" fmla="*/ 2474976 w 3352800"/>
              <a:gd name="connsiteY154" fmla="*/ 4236720 h 4443984"/>
              <a:gd name="connsiteX155" fmla="*/ 2511552 w 3352800"/>
              <a:gd name="connsiteY155" fmla="*/ 4376928 h 4443984"/>
              <a:gd name="connsiteX156" fmla="*/ 2511552 w 3352800"/>
              <a:gd name="connsiteY156" fmla="*/ 4443984 h 4443984"/>
              <a:gd name="connsiteX0" fmla="*/ 2511552 w 3352800"/>
              <a:gd name="connsiteY0" fmla="*/ 4443984 h 4443984"/>
              <a:gd name="connsiteX1" fmla="*/ 2657856 w 3352800"/>
              <a:gd name="connsiteY1" fmla="*/ 4395216 h 4443984"/>
              <a:gd name="connsiteX2" fmla="*/ 2694432 w 3352800"/>
              <a:gd name="connsiteY2" fmla="*/ 4194048 h 4443984"/>
              <a:gd name="connsiteX3" fmla="*/ 2731008 w 3352800"/>
              <a:gd name="connsiteY3" fmla="*/ 4059936 h 4443984"/>
              <a:gd name="connsiteX4" fmla="*/ 2779776 w 3352800"/>
              <a:gd name="connsiteY4" fmla="*/ 3883152 h 4443984"/>
              <a:gd name="connsiteX5" fmla="*/ 2840736 w 3352800"/>
              <a:gd name="connsiteY5" fmla="*/ 3791712 h 4443984"/>
              <a:gd name="connsiteX6" fmla="*/ 3011424 w 3352800"/>
              <a:gd name="connsiteY6" fmla="*/ 3767328 h 4443984"/>
              <a:gd name="connsiteX7" fmla="*/ 3121152 w 3352800"/>
              <a:gd name="connsiteY7" fmla="*/ 3822192 h 4443984"/>
              <a:gd name="connsiteX8" fmla="*/ 3090672 w 3352800"/>
              <a:gd name="connsiteY8" fmla="*/ 3602736 h 4443984"/>
              <a:gd name="connsiteX9" fmla="*/ 3194304 w 3352800"/>
              <a:gd name="connsiteY9" fmla="*/ 3176016 h 4443984"/>
              <a:gd name="connsiteX10" fmla="*/ 3352800 w 3352800"/>
              <a:gd name="connsiteY10" fmla="*/ 3041904 h 4443984"/>
              <a:gd name="connsiteX11" fmla="*/ 3322320 w 3352800"/>
              <a:gd name="connsiteY11" fmla="*/ 2749296 h 4443984"/>
              <a:gd name="connsiteX12" fmla="*/ 3322320 w 3352800"/>
              <a:gd name="connsiteY12" fmla="*/ 2688336 h 4443984"/>
              <a:gd name="connsiteX13" fmla="*/ 3157728 w 3352800"/>
              <a:gd name="connsiteY13" fmla="*/ 2523744 h 4443984"/>
              <a:gd name="connsiteX14" fmla="*/ 3115056 w 3352800"/>
              <a:gd name="connsiteY14" fmla="*/ 2499360 h 4443984"/>
              <a:gd name="connsiteX15" fmla="*/ 3023616 w 3352800"/>
              <a:gd name="connsiteY15" fmla="*/ 2377440 h 4443984"/>
              <a:gd name="connsiteX16" fmla="*/ 2932176 w 3352800"/>
              <a:gd name="connsiteY16" fmla="*/ 2286000 h 4443984"/>
              <a:gd name="connsiteX17" fmla="*/ 2968752 w 3352800"/>
              <a:gd name="connsiteY17" fmla="*/ 2133600 h 4443984"/>
              <a:gd name="connsiteX18" fmla="*/ 2962656 w 3352800"/>
              <a:gd name="connsiteY18" fmla="*/ 1926336 h 4443984"/>
              <a:gd name="connsiteX19" fmla="*/ 2791968 w 3352800"/>
              <a:gd name="connsiteY19" fmla="*/ 1871472 h 4443984"/>
              <a:gd name="connsiteX20" fmla="*/ 2688336 w 3352800"/>
              <a:gd name="connsiteY20" fmla="*/ 1901952 h 4443984"/>
              <a:gd name="connsiteX21" fmla="*/ 2609088 w 3352800"/>
              <a:gd name="connsiteY21" fmla="*/ 1822704 h 4443984"/>
              <a:gd name="connsiteX22" fmla="*/ 2474976 w 3352800"/>
              <a:gd name="connsiteY22" fmla="*/ 1804416 h 4443984"/>
              <a:gd name="connsiteX23" fmla="*/ 2389632 w 3352800"/>
              <a:gd name="connsiteY23" fmla="*/ 1956816 h 4443984"/>
              <a:gd name="connsiteX24" fmla="*/ 2377440 w 3352800"/>
              <a:gd name="connsiteY24" fmla="*/ 2212848 h 4443984"/>
              <a:gd name="connsiteX25" fmla="*/ 2212848 w 3352800"/>
              <a:gd name="connsiteY25" fmla="*/ 2334768 h 4443984"/>
              <a:gd name="connsiteX26" fmla="*/ 2231136 w 3352800"/>
              <a:gd name="connsiteY26" fmla="*/ 2261616 h 4443984"/>
              <a:gd name="connsiteX27" fmla="*/ 2188464 w 3352800"/>
              <a:gd name="connsiteY27" fmla="*/ 1926336 h 4443984"/>
              <a:gd name="connsiteX28" fmla="*/ 2176272 w 3352800"/>
              <a:gd name="connsiteY28" fmla="*/ 1810512 h 4443984"/>
              <a:gd name="connsiteX29" fmla="*/ 2133600 w 3352800"/>
              <a:gd name="connsiteY29" fmla="*/ 1773936 h 4443984"/>
              <a:gd name="connsiteX30" fmla="*/ 2029968 w 3352800"/>
              <a:gd name="connsiteY30" fmla="*/ 1725168 h 4443984"/>
              <a:gd name="connsiteX31" fmla="*/ 2029968 w 3352800"/>
              <a:gd name="connsiteY31" fmla="*/ 1700784 h 4443984"/>
              <a:gd name="connsiteX32" fmla="*/ 2048256 w 3352800"/>
              <a:gd name="connsiteY32" fmla="*/ 1578864 h 4443984"/>
              <a:gd name="connsiteX33" fmla="*/ 2048256 w 3352800"/>
              <a:gd name="connsiteY33" fmla="*/ 1505712 h 4443984"/>
              <a:gd name="connsiteX34" fmla="*/ 2005584 w 3352800"/>
              <a:gd name="connsiteY34" fmla="*/ 1456944 h 4443984"/>
              <a:gd name="connsiteX35" fmla="*/ 1944624 w 3352800"/>
              <a:gd name="connsiteY35" fmla="*/ 1438656 h 4443984"/>
              <a:gd name="connsiteX36" fmla="*/ 1853184 w 3352800"/>
              <a:gd name="connsiteY36" fmla="*/ 1450848 h 4443984"/>
              <a:gd name="connsiteX37" fmla="*/ 1792224 w 3352800"/>
              <a:gd name="connsiteY37" fmla="*/ 1517904 h 4443984"/>
              <a:gd name="connsiteX38" fmla="*/ 1792224 w 3352800"/>
              <a:gd name="connsiteY38" fmla="*/ 1603248 h 4443984"/>
              <a:gd name="connsiteX39" fmla="*/ 1798320 w 3352800"/>
              <a:gd name="connsiteY39" fmla="*/ 1633728 h 4443984"/>
              <a:gd name="connsiteX40" fmla="*/ 1712976 w 3352800"/>
              <a:gd name="connsiteY40" fmla="*/ 1578864 h 4443984"/>
              <a:gd name="connsiteX41" fmla="*/ 1652016 w 3352800"/>
              <a:gd name="connsiteY41" fmla="*/ 1542288 h 4443984"/>
              <a:gd name="connsiteX42" fmla="*/ 1652016 w 3352800"/>
              <a:gd name="connsiteY42" fmla="*/ 1487424 h 4443984"/>
              <a:gd name="connsiteX43" fmla="*/ 1652016 w 3352800"/>
              <a:gd name="connsiteY43" fmla="*/ 1389888 h 4443984"/>
              <a:gd name="connsiteX44" fmla="*/ 1639824 w 3352800"/>
              <a:gd name="connsiteY44" fmla="*/ 1280160 h 4443984"/>
              <a:gd name="connsiteX45" fmla="*/ 1603248 w 3352800"/>
              <a:gd name="connsiteY45" fmla="*/ 1231392 h 4443984"/>
              <a:gd name="connsiteX46" fmla="*/ 1536192 w 3352800"/>
              <a:gd name="connsiteY46" fmla="*/ 1213104 h 4443984"/>
              <a:gd name="connsiteX47" fmla="*/ 1487424 w 3352800"/>
              <a:gd name="connsiteY47" fmla="*/ 1213104 h 4443984"/>
              <a:gd name="connsiteX48" fmla="*/ 1420368 w 3352800"/>
              <a:gd name="connsiteY48" fmla="*/ 1261872 h 4443984"/>
              <a:gd name="connsiteX49" fmla="*/ 1383792 w 3352800"/>
              <a:gd name="connsiteY49" fmla="*/ 1261872 h 4443984"/>
              <a:gd name="connsiteX50" fmla="*/ 1389888 w 3352800"/>
              <a:gd name="connsiteY50" fmla="*/ 1200912 h 4443984"/>
              <a:gd name="connsiteX51" fmla="*/ 1389888 w 3352800"/>
              <a:gd name="connsiteY51" fmla="*/ 1127760 h 4443984"/>
              <a:gd name="connsiteX52" fmla="*/ 1353312 w 3352800"/>
              <a:gd name="connsiteY52" fmla="*/ 1042416 h 4443984"/>
              <a:gd name="connsiteX53" fmla="*/ 1298448 w 3352800"/>
              <a:gd name="connsiteY53" fmla="*/ 1030224 h 4443984"/>
              <a:gd name="connsiteX54" fmla="*/ 1298448 w 3352800"/>
              <a:gd name="connsiteY54" fmla="*/ 1030224 h 4443984"/>
              <a:gd name="connsiteX55" fmla="*/ 1237488 w 3352800"/>
              <a:gd name="connsiteY55" fmla="*/ 1024128 h 4443984"/>
              <a:gd name="connsiteX56" fmla="*/ 1298448 w 3352800"/>
              <a:gd name="connsiteY56" fmla="*/ 938784 h 4443984"/>
              <a:gd name="connsiteX57" fmla="*/ 1286256 w 3352800"/>
              <a:gd name="connsiteY57" fmla="*/ 780288 h 4443984"/>
              <a:gd name="connsiteX58" fmla="*/ 1164336 w 3352800"/>
              <a:gd name="connsiteY58" fmla="*/ 719328 h 4443984"/>
              <a:gd name="connsiteX59" fmla="*/ 1115568 w 3352800"/>
              <a:gd name="connsiteY59" fmla="*/ 676656 h 4443984"/>
              <a:gd name="connsiteX60" fmla="*/ 1085088 w 3352800"/>
              <a:gd name="connsiteY60" fmla="*/ 615696 h 4443984"/>
              <a:gd name="connsiteX61" fmla="*/ 1072896 w 3352800"/>
              <a:gd name="connsiteY61" fmla="*/ 505968 h 4443984"/>
              <a:gd name="connsiteX62" fmla="*/ 1011936 w 3352800"/>
              <a:gd name="connsiteY62" fmla="*/ 475488 h 4443984"/>
              <a:gd name="connsiteX63" fmla="*/ 963168 w 3352800"/>
              <a:gd name="connsiteY63" fmla="*/ 463296 h 4443984"/>
              <a:gd name="connsiteX64" fmla="*/ 902208 w 3352800"/>
              <a:gd name="connsiteY64" fmla="*/ 457200 h 4443984"/>
              <a:gd name="connsiteX65" fmla="*/ 865632 w 3352800"/>
              <a:gd name="connsiteY65" fmla="*/ 420624 h 4443984"/>
              <a:gd name="connsiteX66" fmla="*/ 871728 w 3352800"/>
              <a:gd name="connsiteY66" fmla="*/ 341376 h 4443984"/>
              <a:gd name="connsiteX67" fmla="*/ 896112 w 3352800"/>
              <a:gd name="connsiteY67" fmla="*/ 274320 h 4443984"/>
              <a:gd name="connsiteX68" fmla="*/ 902208 w 3352800"/>
              <a:gd name="connsiteY68" fmla="*/ 219456 h 4443984"/>
              <a:gd name="connsiteX69" fmla="*/ 871728 w 3352800"/>
              <a:gd name="connsiteY69" fmla="*/ 134112 h 4443984"/>
              <a:gd name="connsiteX70" fmla="*/ 841248 w 3352800"/>
              <a:gd name="connsiteY70" fmla="*/ 85344 h 4443984"/>
              <a:gd name="connsiteX71" fmla="*/ 780288 w 3352800"/>
              <a:gd name="connsiteY71" fmla="*/ 67056 h 4443984"/>
              <a:gd name="connsiteX72" fmla="*/ 719328 w 3352800"/>
              <a:gd name="connsiteY72" fmla="*/ 0 h 4443984"/>
              <a:gd name="connsiteX73" fmla="*/ 682752 w 3352800"/>
              <a:gd name="connsiteY73" fmla="*/ 0 h 4443984"/>
              <a:gd name="connsiteX74" fmla="*/ 646176 w 3352800"/>
              <a:gd name="connsiteY74" fmla="*/ 79248 h 4443984"/>
              <a:gd name="connsiteX75" fmla="*/ 615696 w 3352800"/>
              <a:gd name="connsiteY75" fmla="*/ 85344 h 4443984"/>
              <a:gd name="connsiteX76" fmla="*/ 566928 w 3352800"/>
              <a:gd name="connsiteY76" fmla="*/ 67056 h 4443984"/>
              <a:gd name="connsiteX77" fmla="*/ 499872 w 3352800"/>
              <a:gd name="connsiteY77" fmla="*/ 48768 h 4443984"/>
              <a:gd name="connsiteX78" fmla="*/ 499872 w 3352800"/>
              <a:gd name="connsiteY78" fmla="*/ 48768 h 4443984"/>
              <a:gd name="connsiteX79" fmla="*/ 396240 w 3352800"/>
              <a:gd name="connsiteY79" fmla="*/ 225552 h 4443984"/>
              <a:gd name="connsiteX80" fmla="*/ 426720 w 3352800"/>
              <a:gd name="connsiteY80" fmla="*/ 280416 h 4443984"/>
              <a:gd name="connsiteX81" fmla="*/ 396240 w 3352800"/>
              <a:gd name="connsiteY81" fmla="*/ 438912 h 4443984"/>
              <a:gd name="connsiteX82" fmla="*/ 359664 w 3352800"/>
              <a:gd name="connsiteY82" fmla="*/ 512064 h 4443984"/>
              <a:gd name="connsiteX83" fmla="*/ 262128 w 3352800"/>
              <a:gd name="connsiteY83" fmla="*/ 451104 h 4443984"/>
              <a:gd name="connsiteX84" fmla="*/ 231648 w 3352800"/>
              <a:gd name="connsiteY84" fmla="*/ 402336 h 4443984"/>
              <a:gd name="connsiteX85" fmla="*/ 195072 w 3352800"/>
              <a:gd name="connsiteY85" fmla="*/ 390144 h 4443984"/>
              <a:gd name="connsiteX86" fmla="*/ 158496 w 3352800"/>
              <a:gd name="connsiteY86" fmla="*/ 402336 h 4443984"/>
              <a:gd name="connsiteX87" fmla="*/ 109728 w 3352800"/>
              <a:gd name="connsiteY87" fmla="*/ 438912 h 4443984"/>
              <a:gd name="connsiteX88" fmla="*/ 113538 w 3352800"/>
              <a:gd name="connsiteY88" fmla="*/ 534162 h 4443984"/>
              <a:gd name="connsiteX89" fmla="*/ 152400 w 3352800"/>
              <a:gd name="connsiteY89" fmla="*/ 579120 h 4443984"/>
              <a:gd name="connsiteX90" fmla="*/ 0 w 3352800"/>
              <a:gd name="connsiteY90" fmla="*/ 688848 h 4443984"/>
              <a:gd name="connsiteX91" fmla="*/ 73152 w 3352800"/>
              <a:gd name="connsiteY91" fmla="*/ 749808 h 4443984"/>
              <a:gd name="connsiteX92" fmla="*/ 128016 w 3352800"/>
              <a:gd name="connsiteY92" fmla="*/ 871728 h 4443984"/>
              <a:gd name="connsiteX93" fmla="*/ 60960 w 3352800"/>
              <a:gd name="connsiteY93" fmla="*/ 975360 h 4443984"/>
              <a:gd name="connsiteX94" fmla="*/ 60960 w 3352800"/>
              <a:gd name="connsiteY94" fmla="*/ 1115568 h 4443984"/>
              <a:gd name="connsiteX95" fmla="*/ 152400 w 3352800"/>
              <a:gd name="connsiteY95" fmla="*/ 1243584 h 4443984"/>
              <a:gd name="connsiteX96" fmla="*/ 292608 w 3352800"/>
              <a:gd name="connsiteY96" fmla="*/ 1243584 h 4443984"/>
              <a:gd name="connsiteX97" fmla="*/ 353568 w 3352800"/>
              <a:gd name="connsiteY97" fmla="*/ 1408176 h 4443984"/>
              <a:gd name="connsiteX98" fmla="*/ 335280 w 3352800"/>
              <a:gd name="connsiteY98" fmla="*/ 1463040 h 4443984"/>
              <a:gd name="connsiteX99" fmla="*/ 304800 w 3352800"/>
              <a:gd name="connsiteY99" fmla="*/ 1505712 h 4443984"/>
              <a:gd name="connsiteX100" fmla="*/ 274320 w 3352800"/>
              <a:gd name="connsiteY100" fmla="*/ 1536192 h 4443984"/>
              <a:gd name="connsiteX101" fmla="*/ 268224 w 3352800"/>
              <a:gd name="connsiteY101" fmla="*/ 1591056 h 4443984"/>
              <a:gd name="connsiteX102" fmla="*/ 249936 w 3352800"/>
              <a:gd name="connsiteY102" fmla="*/ 1645920 h 4443984"/>
              <a:gd name="connsiteX103" fmla="*/ 298704 w 3352800"/>
              <a:gd name="connsiteY103" fmla="*/ 1682496 h 4443984"/>
              <a:gd name="connsiteX104" fmla="*/ 316992 w 3352800"/>
              <a:gd name="connsiteY104" fmla="*/ 1737360 h 4443984"/>
              <a:gd name="connsiteX105" fmla="*/ 341376 w 3352800"/>
              <a:gd name="connsiteY105" fmla="*/ 1786128 h 4443984"/>
              <a:gd name="connsiteX106" fmla="*/ 365760 w 3352800"/>
              <a:gd name="connsiteY106" fmla="*/ 1859280 h 4443984"/>
              <a:gd name="connsiteX107" fmla="*/ 487680 w 3352800"/>
              <a:gd name="connsiteY107" fmla="*/ 1847088 h 4443984"/>
              <a:gd name="connsiteX108" fmla="*/ 548640 w 3352800"/>
              <a:gd name="connsiteY108" fmla="*/ 1908048 h 4443984"/>
              <a:gd name="connsiteX109" fmla="*/ 566928 w 3352800"/>
              <a:gd name="connsiteY109" fmla="*/ 1950720 h 4443984"/>
              <a:gd name="connsiteX110" fmla="*/ 591312 w 3352800"/>
              <a:gd name="connsiteY110" fmla="*/ 1962912 h 4443984"/>
              <a:gd name="connsiteX111" fmla="*/ 585216 w 3352800"/>
              <a:gd name="connsiteY111" fmla="*/ 2164080 h 4443984"/>
              <a:gd name="connsiteX112" fmla="*/ 579120 w 3352800"/>
              <a:gd name="connsiteY112" fmla="*/ 2237232 h 4443984"/>
              <a:gd name="connsiteX113" fmla="*/ 652272 w 3352800"/>
              <a:gd name="connsiteY113" fmla="*/ 2249424 h 4443984"/>
              <a:gd name="connsiteX114" fmla="*/ 676656 w 3352800"/>
              <a:gd name="connsiteY114" fmla="*/ 2225040 h 4443984"/>
              <a:gd name="connsiteX115" fmla="*/ 627888 w 3352800"/>
              <a:gd name="connsiteY115" fmla="*/ 2097024 h 4443984"/>
              <a:gd name="connsiteX116" fmla="*/ 640080 w 3352800"/>
              <a:gd name="connsiteY116" fmla="*/ 2066544 h 4443984"/>
              <a:gd name="connsiteX117" fmla="*/ 682752 w 3352800"/>
              <a:gd name="connsiteY117" fmla="*/ 1895856 h 4443984"/>
              <a:gd name="connsiteX118" fmla="*/ 682752 w 3352800"/>
              <a:gd name="connsiteY118" fmla="*/ 1895856 h 4443984"/>
              <a:gd name="connsiteX119" fmla="*/ 798576 w 3352800"/>
              <a:gd name="connsiteY119" fmla="*/ 1865376 h 4443984"/>
              <a:gd name="connsiteX120" fmla="*/ 908304 w 3352800"/>
              <a:gd name="connsiteY120" fmla="*/ 1883664 h 4443984"/>
              <a:gd name="connsiteX121" fmla="*/ 957072 w 3352800"/>
              <a:gd name="connsiteY121" fmla="*/ 1962912 h 4443984"/>
              <a:gd name="connsiteX122" fmla="*/ 1042416 w 3352800"/>
              <a:gd name="connsiteY122" fmla="*/ 2097024 h 4443984"/>
              <a:gd name="connsiteX123" fmla="*/ 1133856 w 3352800"/>
              <a:gd name="connsiteY123" fmla="*/ 2121408 h 4443984"/>
              <a:gd name="connsiteX124" fmla="*/ 1207008 w 3352800"/>
              <a:gd name="connsiteY124" fmla="*/ 2164080 h 4443984"/>
              <a:gd name="connsiteX125" fmla="*/ 1243584 w 3352800"/>
              <a:gd name="connsiteY125" fmla="*/ 2200656 h 4443984"/>
              <a:gd name="connsiteX126" fmla="*/ 1243584 w 3352800"/>
              <a:gd name="connsiteY126" fmla="*/ 2261616 h 4443984"/>
              <a:gd name="connsiteX127" fmla="*/ 1347216 w 3352800"/>
              <a:gd name="connsiteY127" fmla="*/ 2383536 h 4443984"/>
              <a:gd name="connsiteX128" fmla="*/ 1383792 w 3352800"/>
              <a:gd name="connsiteY128" fmla="*/ 2438400 h 4443984"/>
              <a:gd name="connsiteX129" fmla="*/ 1414272 w 3352800"/>
              <a:gd name="connsiteY129" fmla="*/ 2517648 h 4443984"/>
              <a:gd name="connsiteX130" fmla="*/ 1414272 w 3352800"/>
              <a:gd name="connsiteY130" fmla="*/ 2584704 h 4443984"/>
              <a:gd name="connsiteX131" fmla="*/ 1414272 w 3352800"/>
              <a:gd name="connsiteY131" fmla="*/ 2584704 h 4443984"/>
              <a:gd name="connsiteX132" fmla="*/ 1414272 w 3352800"/>
              <a:gd name="connsiteY132" fmla="*/ 2670048 h 4443984"/>
              <a:gd name="connsiteX133" fmla="*/ 1548384 w 3352800"/>
              <a:gd name="connsiteY133" fmla="*/ 2743200 h 4443984"/>
              <a:gd name="connsiteX134" fmla="*/ 1584960 w 3352800"/>
              <a:gd name="connsiteY134" fmla="*/ 2798064 h 4443984"/>
              <a:gd name="connsiteX135" fmla="*/ 1591056 w 3352800"/>
              <a:gd name="connsiteY135" fmla="*/ 2877312 h 4443984"/>
              <a:gd name="connsiteX136" fmla="*/ 1633728 w 3352800"/>
              <a:gd name="connsiteY136" fmla="*/ 2919984 h 4443984"/>
              <a:gd name="connsiteX137" fmla="*/ 1712976 w 3352800"/>
              <a:gd name="connsiteY137" fmla="*/ 2974848 h 4443984"/>
              <a:gd name="connsiteX138" fmla="*/ 1725168 w 3352800"/>
              <a:gd name="connsiteY138" fmla="*/ 3011424 h 4443984"/>
              <a:gd name="connsiteX139" fmla="*/ 1725168 w 3352800"/>
              <a:gd name="connsiteY139" fmla="*/ 3072384 h 4443984"/>
              <a:gd name="connsiteX140" fmla="*/ 1725168 w 3352800"/>
              <a:gd name="connsiteY140" fmla="*/ 3145536 h 4443984"/>
              <a:gd name="connsiteX141" fmla="*/ 1700784 w 3352800"/>
              <a:gd name="connsiteY141" fmla="*/ 3340608 h 4443984"/>
              <a:gd name="connsiteX142" fmla="*/ 1700784 w 3352800"/>
              <a:gd name="connsiteY142" fmla="*/ 3358896 h 4443984"/>
              <a:gd name="connsiteX143" fmla="*/ 1840992 w 3352800"/>
              <a:gd name="connsiteY143" fmla="*/ 3413760 h 4443984"/>
              <a:gd name="connsiteX144" fmla="*/ 1926336 w 3352800"/>
              <a:gd name="connsiteY144" fmla="*/ 3444240 h 4443984"/>
              <a:gd name="connsiteX145" fmla="*/ 1950720 w 3352800"/>
              <a:gd name="connsiteY145" fmla="*/ 3493008 h 4443984"/>
              <a:gd name="connsiteX146" fmla="*/ 2017776 w 3352800"/>
              <a:gd name="connsiteY146" fmla="*/ 3480816 h 4443984"/>
              <a:gd name="connsiteX147" fmla="*/ 2090928 w 3352800"/>
              <a:gd name="connsiteY147" fmla="*/ 3493008 h 4443984"/>
              <a:gd name="connsiteX148" fmla="*/ 2170176 w 3352800"/>
              <a:gd name="connsiteY148" fmla="*/ 3547872 h 4443984"/>
              <a:gd name="connsiteX149" fmla="*/ 2182368 w 3352800"/>
              <a:gd name="connsiteY149" fmla="*/ 3724656 h 4443984"/>
              <a:gd name="connsiteX150" fmla="*/ 2261616 w 3352800"/>
              <a:gd name="connsiteY150" fmla="*/ 3864864 h 4443984"/>
              <a:gd name="connsiteX151" fmla="*/ 2255520 w 3352800"/>
              <a:gd name="connsiteY151" fmla="*/ 3950208 h 4443984"/>
              <a:gd name="connsiteX152" fmla="*/ 2328672 w 3352800"/>
              <a:gd name="connsiteY152" fmla="*/ 4096512 h 4443984"/>
              <a:gd name="connsiteX153" fmla="*/ 2426208 w 3352800"/>
              <a:gd name="connsiteY153" fmla="*/ 4145280 h 4443984"/>
              <a:gd name="connsiteX154" fmla="*/ 2474976 w 3352800"/>
              <a:gd name="connsiteY154" fmla="*/ 4236720 h 4443984"/>
              <a:gd name="connsiteX155" fmla="*/ 2511552 w 3352800"/>
              <a:gd name="connsiteY155" fmla="*/ 4376928 h 4443984"/>
              <a:gd name="connsiteX156" fmla="*/ 2511552 w 3352800"/>
              <a:gd name="connsiteY156" fmla="*/ 4443984 h 4443984"/>
              <a:gd name="connsiteX0" fmla="*/ 2511552 w 3352800"/>
              <a:gd name="connsiteY0" fmla="*/ 4443984 h 4443984"/>
              <a:gd name="connsiteX1" fmla="*/ 2657856 w 3352800"/>
              <a:gd name="connsiteY1" fmla="*/ 4395216 h 4443984"/>
              <a:gd name="connsiteX2" fmla="*/ 2694432 w 3352800"/>
              <a:gd name="connsiteY2" fmla="*/ 4194048 h 4443984"/>
              <a:gd name="connsiteX3" fmla="*/ 2731008 w 3352800"/>
              <a:gd name="connsiteY3" fmla="*/ 4059936 h 4443984"/>
              <a:gd name="connsiteX4" fmla="*/ 2779776 w 3352800"/>
              <a:gd name="connsiteY4" fmla="*/ 3883152 h 4443984"/>
              <a:gd name="connsiteX5" fmla="*/ 2840736 w 3352800"/>
              <a:gd name="connsiteY5" fmla="*/ 3791712 h 4443984"/>
              <a:gd name="connsiteX6" fmla="*/ 3011424 w 3352800"/>
              <a:gd name="connsiteY6" fmla="*/ 3767328 h 4443984"/>
              <a:gd name="connsiteX7" fmla="*/ 3121152 w 3352800"/>
              <a:gd name="connsiteY7" fmla="*/ 3822192 h 4443984"/>
              <a:gd name="connsiteX8" fmla="*/ 3090672 w 3352800"/>
              <a:gd name="connsiteY8" fmla="*/ 3602736 h 4443984"/>
              <a:gd name="connsiteX9" fmla="*/ 3194304 w 3352800"/>
              <a:gd name="connsiteY9" fmla="*/ 3176016 h 4443984"/>
              <a:gd name="connsiteX10" fmla="*/ 3352800 w 3352800"/>
              <a:gd name="connsiteY10" fmla="*/ 3041904 h 4443984"/>
              <a:gd name="connsiteX11" fmla="*/ 3322320 w 3352800"/>
              <a:gd name="connsiteY11" fmla="*/ 2749296 h 4443984"/>
              <a:gd name="connsiteX12" fmla="*/ 3322320 w 3352800"/>
              <a:gd name="connsiteY12" fmla="*/ 2688336 h 4443984"/>
              <a:gd name="connsiteX13" fmla="*/ 3157728 w 3352800"/>
              <a:gd name="connsiteY13" fmla="*/ 2523744 h 4443984"/>
              <a:gd name="connsiteX14" fmla="*/ 3115056 w 3352800"/>
              <a:gd name="connsiteY14" fmla="*/ 2499360 h 4443984"/>
              <a:gd name="connsiteX15" fmla="*/ 3023616 w 3352800"/>
              <a:gd name="connsiteY15" fmla="*/ 2377440 h 4443984"/>
              <a:gd name="connsiteX16" fmla="*/ 2932176 w 3352800"/>
              <a:gd name="connsiteY16" fmla="*/ 2286000 h 4443984"/>
              <a:gd name="connsiteX17" fmla="*/ 2968752 w 3352800"/>
              <a:gd name="connsiteY17" fmla="*/ 2133600 h 4443984"/>
              <a:gd name="connsiteX18" fmla="*/ 2962656 w 3352800"/>
              <a:gd name="connsiteY18" fmla="*/ 1926336 h 4443984"/>
              <a:gd name="connsiteX19" fmla="*/ 2791968 w 3352800"/>
              <a:gd name="connsiteY19" fmla="*/ 1871472 h 4443984"/>
              <a:gd name="connsiteX20" fmla="*/ 2688336 w 3352800"/>
              <a:gd name="connsiteY20" fmla="*/ 1901952 h 4443984"/>
              <a:gd name="connsiteX21" fmla="*/ 2609088 w 3352800"/>
              <a:gd name="connsiteY21" fmla="*/ 1822704 h 4443984"/>
              <a:gd name="connsiteX22" fmla="*/ 2474976 w 3352800"/>
              <a:gd name="connsiteY22" fmla="*/ 1804416 h 4443984"/>
              <a:gd name="connsiteX23" fmla="*/ 2389632 w 3352800"/>
              <a:gd name="connsiteY23" fmla="*/ 1956816 h 4443984"/>
              <a:gd name="connsiteX24" fmla="*/ 2377440 w 3352800"/>
              <a:gd name="connsiteY24" fmla="*/ 2212848 h 4443984"/>
              <a:gd name="connsiteX25" fmla="*/ 2212848 w 3352800"/>
              <a:gd name="connsiteY25" fmla="*/ 2334768 h 4443984"/>
              <a:gd name="connsiteX26" fmla="*/ 2231136 w 3352800"/>
              <a:gd name="connsiteY26" fmla="*/ 2261616 h 4443984"/>
              <a:gd name="connsiteX27" fmla="*/ 2188464 w 3352800"/>
              <a:gd name="connsiteY27" fmla="*/ 1926336 h 4443984"/>
              <a:gd name="connsiteX28" fmla="*/ 2176272 w 3352800"/>
              <a:gd name="connsiteY28" fmla="*/ 1810512 h 4443984"/>
              <a:gd name="connsiteX29" fmla="*/ 2133600 w 3352800"/>
              <a:gd name="connsiteY29" fmla="*/ 1773936 h 4443984"/>
              <a:gd name="connsiteX30" fmla="*/ 2029968 w 3352800"/>
              <a:gd name="connsiteY30" fmla="*/ 1725168 h 4443984"/>
              <a:gd name="connsiteX31" fmla="*/ 2029968 w 3352800"/>
              <a:gd name="connsiteY31" fmla="*/ 1700784 h 4443984"/>
              <a:gd name="connsiteX32" fmla="*/ 2048256 w 3352800"/>
              <a:gd name="connsiteY32" fmla="*/ 1578864 h 4443984"/>
              <a:gd name="connsiteX33" fmla="*/ 2048256 w 3352800"/>
              <a:gd name="connsiteY33" fmla="*/ 1505712 h 4443984"/>
              <a:gd name="connsiteX34" fmla="*/ 2005584 w 3352800"/>
              <a:gd name="connsiteY34" fmla="*/ 1456944 h 4443984"/>
              <a:gd name="connsiteX35" fmla="*/ 1944624 w 3352800"/>
              <a:gd name="connsiteY35" fmla="*/ 1438656 h 4443984"/>
              <a:gd name="connsiteX36" fmla="*/ 1853184 w 3352800"/>
              <a:gd name="connsiteY36" fmla="*/ 1450848 h 4443984"/>
              <a:gd name="connsiteX37" fmla="*/ 1792224 w 3352800"/>
              <a:gd name="connsiteY37" fmla="*/ 1517904 h 4443984"/>
              <a:gd name="connsiteX38" fmla="*/ 1792224 w 3352800"/>
              <a:gd name="connsiteY38" fmla="*/ 1603248 h 4443984"/>
              <a:gd name="connsiteX39" fmla="*/ 1798320 w 3352800"/>
              <a:gd name="connsiteY39" fmla="*/ 1633728 h 4443984"/>
              <a:gd name="connsiteX40" fmla="*/ 1712976 w 3352800"/>
              <a:gd name="connsiteY40" fmla="*/ 1578864 h 4443984"/>
              <a:gd name="connsiteX41" fmla="*/ 1652016 w 3352800"/>
              <a:gd name="connsiteY41" fmla="*/ 1542288 h 4443984"/>
              <a:gd name="connsiteX42" fmla="*/ 1652016 w 3352800"/>
              <a:gd name="connsiteY42" fmla="*/ 1487424 h 4443984"/>
              <a:gd name="connsiteX43" fmla="*/ 1652016 w 3352800"/>
              <a:gd name="connsiteY43" fmla="*/ 1389888 h 4443984"/>
              <a:gd name="connsiteX44" fmla="*/ 1639824 w 3352800"/>
              <a:gd name="connsiteY44" fmla="*/ 1280160 h 4443984"/>
              <a:gd name="connsiteX45" fmla="*/ 1603248 w 3352800"/>
              <a:gd name="connsiteY45" fmla="*/ 1231392 h 4443984"/>
              <a:gd name="connsiteX46" fmla="*/ 1536192 w 3352800"/>
              <a:gd name="connsiteY46" fmla="*/ 1213104 h 4443984"/>
              <a:gd name="connsiteX47" fmla="*/ 1487424 w 3352800"/>
              <a:gd name="connsiteY47" fmla="*/ 1213104 h 4443984"/>
              <a:gd name="connsiteX48" fmla="*/ 1420368 w 3352800"/>
              <a:gd name="connsiteY48" fmla="*/ 1261872 h 4443984"/>
              <a:gd name="connsiteX49" fmla="*/ 1383792 w 3352800"/>
              <a:gd name="connsiteY49" fmla="*/ 1261872 h 4443984"/>
              <a:gd name="connsiteX50" fmla="*/ 1389888 w 3352800"/>
              <a:gd name="connsiteY50" fmla="*/ 1200912 h 4443984"/>
              <a:gd name="connsiteX51" fmla="*/ 1389888 w 3352800"/>
              <a:gd name="connsiteY51" fmla="*/ 1127760 h 4443984"/>
              <a:gd name="connsiteX52" fmla="*/ 1353312 w 3352800"/>
              <a:gd name="connsiteY52" fmla="*/ 1042416 h 4443984"/>
              <a:gd name="connsiteX53" fmla="*/ 1298448 w 3352800"/>
              <a:gd name="connsiteY53" fmla="*/ 1030224 h 4443984"/>
              <a:gd name="connsiteX54" fmla="*/ 1298448 w 3352800"/>
              <a:gd name="connsiteY54" fmla="*/ 1030224 h 4443984"/>
              <a:gd name="connsiteX55" fmla="*/ 1237488 w 3352800"/>
              <a:gd name="connsiteY55" fmla="*/ 1024128 h 4443984"/>
              <a:gd name="connsiteX56" fmla="*/ 1298448 w 3352800"/>
              <a:gd name="connsiteY56" fmla="*/ 938784 h 4443984"/>
              <a:gd name="connsiteX57" fmla="*/ 1286256 w 3352800"/>
              <a:gd name="connsiteY57" fmla="*/ 780288 h 4443984"/>
              <a:gd name="connsiteX58" fmla="*/ 1164336 w 3352800"/>
              <a:gd name="connsiteY58" fmla="*/ 719328 h 4443984"/>
              <a:gd name="connsiteX59" fmla="*/ 1115568 w 3352800"/>
              <a:gd name="connsiteY59" fmla="*/ 676656 h 4443984"/>
              <a:gd name="connsiteX60" fmla="*/ 1085088 w 3352800"/>
              <a:gd name="connsiteY60" fmla="*/ 615696 h 4443984"/>
              <a:gd name="connsiteX61" fmla="*/ 1072896 w 3352800"/>
              <a:gd name="connsiteY61" fmla="*/ 505968 h 4443984"/>
              <a:gd name="connsiteX62" fmla="*/ 1011936 w 3352800"/>
              <a:gd name="connsiteY62" fmla="*/ 475488 h 4443984"/>
              <a:gd name="connsiteX63" fmla="*/ 963168 w 3352800"/>
              <a:gd name="connsiteY63" fmla="*/ 463296 h 4443984"/>
              <a:gd name="connsiteX64" fmla="*/ 902208 w 3352800"/>
              <a:gd name="connsiteY64" fmla="*/ 457200 h 4443984"/>
              <a:gd name="connsiteX65" fmla="*/ 865632 w 3352800"/>
              <a:gd name="connsiteY65" fmla="*/ 420624 h 4443984"/>
              <a:gd name="connsiteX66" fmla="*/ 871728 w 3352800"/>
              <a:gd name="connsiteY66" fmla="*/ 341376 h 4443984"/>
              <a:gd name="connsiteX67" fmla="*/ 896112 w 3352800"/>
              <a:gd name="connsiteY67" fmla="*/ 274320 h 4443984"/>
              <a:gd name="connsiteX68" fmla="*/ 902208 w 3352800"/>
              <a:gd name="connsiteY68" fmla="*/ 219456 h 4443984"/>
              <a:gd name="connsiteX69" fmla="*/ 871728 w 3352800"/>
              <a:gd name="connsiteY69" fmla="*/ 134112 h 4443984"/>
              <a:gd name="connsiteX70" fmla="*/ 841248 w 3352800"/>
              <a:gd name="connsiteY70" fmla="*/ 85344 h 4443984"/>
              <a:gd name="connsiteX71" fmla="*/ 780288 w 3352800"/>
              <a:gd name="connsiteY71" fmla="*/ 67056 h 4443984"/>
              <a:gd name="connsiteX72" fmla="*/ 719328 w 3352800"/>
              <a:gd name="connsiteY72" fmla="*/ 0 h 4443984"/>
              <a:gd name="connsiteX73" fmla="*/ 682752 w 3352800"/>
              <a:gd name="connsiteY73" fmla="*/ 0 h 4443984"/>
              <a:gd name="connsiteX74" fmla="*/ 646176 w 3352800"/>
              <a:gd name="connsiteY74" fmla="*/ 79248 h 4443984"/>
              <a:gd name="connsiteX75" fmla="*/ 615696 w 3352800"/>
              <a:gd name="connsiteY75" fmla="*/ 85344 h 4443984"/>
              <a:gd name="connsiteX76" fmla="*/ 566928 w 3352800"/>
              <a:gd name="connsiteY76" fmla="*/ 67056 h 4443984"/>
              <a:gd name="connsiteX77" fmla="*/ 499872 w 3352800"/>
              <a:gd name="connsiteY77" fmla="*/ 48768 h 4443984"/>
              <a:gd name="connsiteX78" fmla="*/ 499872 w 3352800"/>
              <a:gd name="connsiteY78" fmla="*/ 48768 h 4443984"/>
              <a:gd name="connsiteX79" fmla="*/ 396240 w 3352800"/>
              <a:gd name="connsiteY79" fmla="*/ 225552 h 4443984"/>
              <a:gd name="connsiteX80" fmla="*/ 426720 w 3352800"/>
              <a:gd name="connsiteY80" fmla="*/ 280416 h 4443984"/>
              <a:gd name="connsiteX81" fmla="*/ 396240 w 3352800"/>
              <a:gd name="connsiteY81" fmla="*/ 438912 h 4443984"/>
              <a:gd name="connsiteX82" fmla="*/ 359664 w 3352800"/>
              <a:gd name="connsiteY82" fmla="*/ 512064 h 4443984"/>
              <a:gd name="connsiteX83" fmla="*/ 262128 w 3352800"/>
              <a:gd name="connsiteY83" fmla="*/ 451104 h 4443984"/>
              <a:gd name="connsiteX84" fmla="*/ 231648 w 3352800"/>
              <a:gd name="connsiteY84" fmla="*/ 402336 h 4443984"/>
              <a:gd name="connsiteX85" fmla="*/ 195072 w 3352800"/>
              <a:gd name="connsiteY85" fmla="*/ 390144 h 4443984"/>
              <a:gd name="connsiteX86" fmla="*/ 158496 w 3352800"/>
              <a:gd name="connsiteY86" fmla="*/ 402336 h 4443984"/>
              <a:gd name="connsiteX87" fmla="*/ 109728 w 3352800"/>
              <a:gd name="connsiteY87" fmla="*/ 438912 h 4443984"/>
              <a:gd name="connsiteX88" fmla="*/ 113538 w 3352800"/>
              <a:gd name="connsiteY88" fmla="*/ 534162 h 4443984"/>
              <a:gd name="connsiteX89" fmla="*/ 140970 w 3352800"/>
              <a:gd name="connsiteY89" fmla="*/ 590550 h 4443984"/>
              <a:gd name="connsiteX90" fmla="*/ 0 w 3352800"/>
              <a:gd name="connsiteY90" fmla="*/ 688848 h 4443984"/>
              <a:gd name="connsiteX91" fmla="*/ 73152 w 3352800"/>
              <a:gd name="connsiteY91" fmla="*/ 749808 h 4443984"/>
              <a:gd name="connsiteX92" fmla="*/ 128016 w 3352800"/>
              <a:gd name="connsiteY92" fmla="*/ 871728 h 4443984"/>
              <a:gd name="connsiteX93" fmla="*/ 60960 w 3352800"/>
              <a:gd name="connsiteY93" fmla="*/ 975360 h 4443984"/>
              <a:gd name="connsiteX94" fmla="*/ 60960 w 3352800"/>
              <a:gd name="connsiteY94" fmla="*/ 1115568 h 4443984"/>
              <a:gd name="connsiteX95" fmla="*/ 152400 w 3352800"/>
              <a:gd name="connsiteY95" fmla="*/ 1243584 h 4443984"/>
              <a:gd name="connsiteX96" fmla="*/ 292608 w 3352800"/>
              <a:gd name="connsiteY96" fmla="*/ 1243584 h 4443984"/>
              <a:gd name="connsiteX97" fmla="*/ 353568 w 3352800"/>
              <a:gd name="connsiteY97" fmla="*/ 1408176 h 4443984"/>
              <a:gd name="connsiteX98" fmla="*/ 335280 w 3352800"/>
              <a:gd name="connsiteY98" fmla="*/ 1463040 h 4443984"/>
              <a:gd name="connsiteX99" fmla="*/ 304800 w 3352800"/>
              <a:gd name="connsiteY99" fmla="*/ 1505712 h 4443984"/>
              <a:gd name="connsiteX100" fmla="*/ 274320 w 3352800"/>
              <a:gd name="connsiteY100" fmla="*/ 1536192 h 4443984"/>
              <a:gd name="connsiteX101" fmla="*/ 268224 w 3352800"/>
              <a:gd name="connsiteY101" fmla="*/ 1591056 h 4443984"/>
              <a:gd name="connsiteX102" fmla="*/ 249936 w 3352800"/>
              <a:gd name="connsiteY102" fmla="*/ 1645920 h 4443984"/>
              <a:gd name="connsiteX103" fmla="*/ 298704 w 3352800"/>
              <a:gd name="connsiteY103" fmla="*/ 1682496 h 4443984"/>
              <a:gd name="connsiteX104" fmla="*/ 316992 w 3352800"/>
              <a:gd name="connsiteY104" fmla="*/ 1737360 h 4443984"/>
              <a:gd name="connsiteX105" fmla="*/ 341376 w 3352800"/>
              <a:gd name="connsiteY105" fmla="*/ 1786128 h 4443984"/>
              <a:gd name="connsiteX106" fmla="*/ 365760 w 3352800"/>
              <a:gd name="connsiteY106" fmla="*/ 1859280 h 4443984"/>
              <a:gd name="connsiteX107" fmla="*/ 487680 w 3352800"/>
              <a:gd name="connsiteY107" fmla="*/ 1847088 h 4443984"/>
              <a:gd name="connsiteX108" fmla="*/ 548640 w 3352800"/>
              <a:gd name="connsiteY108" fmla="*/ 1908048 h 4443984"/>
              <a:gd name="connsiteX109" fmla="*/ 566928 w 3352800"/>
              <a:gd name="connsiteY109" fmla="*/ 1950720 h 4443984"/>
              <a:gd name="connsiteX110" fmla="*/ 591312 w 3352800"/>
              <a:gd name="connsiteY110" fmla="*/ 1962912 h 4443984"/>
              <a:gd name="connsiteX111" fmla="*/ 585216 w 3352800"/>
              <a:gd name="connsiteY111" fmla="*/ 2164080 h 4443984"/>
              <a:gd name="connsiteX112" fmla="*/ 579120 w 3352800"/>
              <a:gd name="connsiteY112" fmla="*/ 2237232 h 4443984"/>
              <a:gd name="connsiteX113" fmla="*/ 652272 w 3352800"/>
              <a:gd name="connsiteY113" fmla="*/ 2249424 h 4443984"/>
              <a:gd name="connsiteX114" fmla="*/ 676656 w 3352800"/>
              <a:gd name="connsiteY114" fmla="*/ 2225040 h 4443984"/>
              <a:gd name="connsiteX115" fmla="*/ 627888 w 3352800"/>
              <a:gd name="connsiteY115" fmla="*/ 2097024 h 4443984"/>
              <a:gd name="connsiteX116" fmla="*/ 640080 w 3352800"/>
              <a:gd name="connsiteY116" fmla="*/ 2066544 h 4443984"/>
              <a:gd name="connsiteX117" fmla="*/ 682752 w 3352800"/>
              <a:gd name="connsiteY117" fmla="*/ 1895856 h 4443984"/>
              <a:gd name="connsiteX118" fmla="*/ 682752 w 3352800"/>
              <a:gd name="connsiteY118" fmla="*/ 1895856 h 4443984"/>
              <a:gd name="connsiteX119" fmla="*/ 798576 w 3352800"/>
              <a:gd name="connsiteY119" fmla="*/ 1865376 h 4443984"/>
              <a:gd name="connsiteX120" fmla="*/ 908304 w 3352800"/>
              <a:gd name="connsiteY120" fmla="*/ 1883664 h 4443984"/>
              <a:gd name="connsiteX121" fmla="*/ 957072 w 3352800"/>
              <a:gd name="connsiteY121" fmla="*/ 1962912 h 4443984"/>
              <a:gd name="connsiteX122" fmla="*/ 1042416 w 3352800"/>
              <a:gd name="connsiteY122" fmla="*/ 2097024 h 4443984"/>
              <a:gd name="connsiteX123" fmla="*/ 1133856 w 3352800"/>
              <a:gd name="connsiteY123" fmla="*/ 2121408 h 4443984"/>
              <a:gd name="connsiteX124" fmla="*/ 1207008 w 3352800"/>
              <a:gd name="connsiteY124" fmla="*/ 2164080 h 4443984"/>
              <a:gd name="connsiteX125" fmla="*/ 1243584 w 3352800"/>
              <a:gd name="connsiteY125" fmla="*/ 2200656 h 4443984"/>
              <a:gd name="connsiteX126" fmla="*/ 1243584 w 3352800"/>
              <a:gd name="connsiteY126" fmla="*/ 2261616 h 4443984"/>
              <a:gd name="connsiteX127" fmla="*/ 1347216 w 3352800"/>
              <a:gd name="connsiteY127" fmla="*/ 2383536 h 4443984"/>
              <a:gd name="connsiteX128" fmla="*/ 1383792 w 3352800"/>
              <a:gd name="connsiteY128" fmla="*/ 2438400 h 4443984"/>
              <a:gd name="connsiteX129" fmla="*/ 1414272 w 3352800"/>
              <a:gd name="connsiteY129" fmla="*/ 2517648 h 4443984"/>
              <a:gd name="connsiteX130" fmla="*/ 1414272 w 3352800"/>
              <a:gd name="connsiteY130" fmla="*/ 2584704 h 4443984"/>
              <a:gd name="connsiteX131" fmla="*/ 1414272 w 3352800"/>
              <a:gd name="connsiteY131" fmla="*/ 2584704 h 4443984"/>
              <a:gd name="connsiteX132" fmla="*/ 1414272 w 3352800"/>
              <a:gd name="connsiteY132" fmla="*/ 2670048 h 4443984"/>
              <a:gd name="connsiteX133" fmla="*/ 1548384 w 3352800"/>
              <a:gd name="connsiteY133" fmla="*/ 2743200 h 4443984"/>
              <a:gd name="connsiteX134" fmla="*/ 1584960 w 3352800"/>
              <a:gd name="connsiteY134" fmla="*/ 2798064 h 4443984"/>
              <a:gd name="connsiteX135" fmla="*/ 1591056 w 3352800"/>
              <a:gd name="connsiteY135" fmla="*/ 2877312 h 4443984"/>
              <a:gd name="connsiteX136" fmla="*/ 1633728 w 3352800"/>
              <a:gd name="connsiteY136" fmla="*/ 2919984 h 4443984"/>
              <a:gd name="connsiteX137" fmla="*/ 1712976 w 3352800"/>
              <a:gd name="connsiteY137" fmla="*/ 2974848 h 4443984"/>
              <a:gd name="connsiteX138" fmla="*/ 1725168 w 3352800"/>
              <a:gd name="connsiteY138" fmla="*/ 3011424 h 4443984"/>
              <a:gd name="connsiteX139" fmla="*/ 1725168 w 3352800"/>
              <a:gd name="connsiteY139" fmla="*/ 3072384 h 4443984"/>
              <a:gd name="connsiteX140" fmla="*/ 1725168 w 3352800"/>
              <a:gd name="connsiteY140" fmla="*/ 3145536 h 4443984"/>
              <a:gd name="connsiteX141" fmla="*/ 1700784 w 3352800"/>
              <a:gd name="connsiteY141" fmla="*/ 3340608 h 4443984"/>
              <a:gd name="connsiteX142" fmla="*/ 1700784 w 3352800"/>
              <a:gd name="connsiteY142" fmla="*/ 3358896 h 4443984"/>
              <a:gd name="connsiteX143" fmla="*/ 1840992 w 3352800"/>
              <a:gd name="connsiteY143" fmla="*/ 3413760 h 4443984"/>
              <a:gd name="connsiteX144" fmla="*/ 1926336 w 3352800"/>
              <a:gd name="connsiteY144" fmla="*/ 3444240 h 4443984"/>
              <a:gd name="connsiteX145" fmla="*/ 1950720 w 3352800"/>
              <a:gd name="connsiteY145" fmla="*/ 3493008 h 4443984"/>
              <a:gd name="connsiteX146" fmla="*/ 2017776 w 3352800"/>
              <a:gd name="connsiteY146" fmla="*/ 3480816 h 4443984"/>
              <a:gd name="connsiteX147" fmla="*/ 2090928 w 3352800"/>
              <a:gd name="connsiteY147" fmla="*/ 3493008 h 4443984"/>
              <a:gd name="connsiteX148" fmla="*/ 2170176 w 3352800"/>
              <a:gd name="connsiteY148" fmla="*/ 3547872 h 4443984"/>
              <a:gd name="connsiteX149" fmla="*/ 2182368 w 3352800"/>
              <a:gd name="connsiteY149" fmla="*/ 3724656 h 4443984"/>
              <a:gd name="connsiteX150" fmla="*/ 2261616 w 3352800"/>
              <a:gd name="connsiteY150" fmla="*/ 3864864 h 4443984"/>
              <a:gd name="connsiteX151" fmla="*/ 2255520 w 3352800"/>
              <a:gd name="connsiteY151" fmla="*/ 3950208 h 4443984"/>
              <a:gd name="connsiteX152" fmla="*/ 2328672 w 3352800"/>
              <a:gd name="connsiteY152" fmla="*/ 4096512 h 4443984"/>
              <a:gd name="connsiteX153" fmla="*/ 2426208 w 3352800"/>
              <a:gd name="connsiteY153" fmla="*/ 4145280 h 4443984"/>
              <a:gd name="connsiteX154" fmla="*/ 2474976 w 3352800"/>
              <a:gd name="connsiteY154" fmla="*/ 4236720 h 4443984"/>
              <a:gd name="connsiteX155" fmla="*/ 2511552 w 3352800"/>
              <a:gd name="connsiteY155" fmla="*/ 4376928 h 4443984"/>
              <a:gd name="connsiteX156" fmla="*/ 2511552 w 3352800"/>
              <a:gd name="connsiteY156" fmla="*/ 4443984 h 4443984"/>
              <a:gd name="connsiteX0" fmla="*/ 2511552 w 3352800"/>
              <a:gd name="connsiteY0" fmla="*/ 4443984 h 4443984"/>
              <a:gd name="connsiteX1" fmla="*/ 2657856 w 3352800"/>
              <a:gd name="connsiteY1" fmla="*/ 4395216 h 4443984"/>
              <a:gd name="connsiteX2" fmla="*/ 2694432 w 3352800"/>
              <a:gd name="connsiteY2" fmla="*/ 4194048 h 4443984"/>
              <a:gd name="connsiteX3" fmla="*/ 2731008 w 3352800"/>
              <a:gd name="connsiteY3" fmla="*/ 4059936 h 4443984"/>
              <a:gd name="connsiteX4" fmla="*/ 2779776 w 3352800"/>
              <a:gd name="connsiteY4" fmla="*/ 3883152 h 4443984"/>
              <a:gd name="connsiteX5" fmla="*/ 2840736 w 3352800"/>
              <a:gd name="connsiteY5" fmla="*/ 3791712 h 4443984"/>
              <a:gd name="connsiteX6" fmla="*/ 3011424 w 3352800"/>
              <a:gd name="connsiteY6" fmla="*/ 3767328 h 4443984"/>
              <a:gd name="connsiteX7" fmla="*/ 3121152 w 3352800"/>
              <a:gd name="connsiteY7" fmla="*/ 3822192 h 4443984"/>
              <a:gd name="connsiteX8" fmla="*/ 3090672 w 3352800"/>
              <a:gd name="connsiteY8" fmla="*/ 3602736 h 4443984"/>
              <a:gd name="connsiteX9" fmla="*/ 3194304 w 3352800"/>
              <a:gd name="connsiteY9" fmla="*/ 3176016 h 4443984"/>
              <a:gd name="connsiteX10" fmla="*/ 3352800 w 3352800"/>
              <a:gd name="connsiteY10" fmla="*/ 3041904 h 4443984"/>
              <a:gd name="connsiteX11" fmla="*/ 3322320 w 3352800"/>
              <a:gd name="connsiteY11" fmla="*/ 2749296 h 4443984"/>
              <a:gd name="connsiteX12" fmla="*/ 3322320 w 3352800"/>
              <a:gd name="connsiteY12" fmla="*/ 2688336 h 4443984"/>
              <a:gd name="connsiteX13" fmla="*/ 3157728 w 3352800"/>
              <a:gd name="connsiteY13" fmla="*/ 2523744 h 4443984"/>
              <a:gd name="connsiteX14" fmla="*/ 3115056 w 3352800"/>
              <a:gd name="connsiteY14" fmla="*/ 2499360 h 4443984"/>
              <a:gd name="connsiteX15" fmla="*/ 3023616 w 3352800"/>
              <a:gd name="connsiteY15" fmla="*/ 2377440 h 4443984"/>
              <a:gd name="connsiteX16" fmla="*/ 2932176 w 3352800"/>
              <a:gd name="connsiteY16" fmla="*/ 2286000 h 4443984"/>
              <a:gd name="connsiteX17" fmla="*/ 2968752 w 3352800"/>
              <a:gd name="connsiteY17" fmla="*/ 2133600 h 4443984"/>
              <a:gd name="connsiteX18" fmla="*/ 2962656 w 3352800"/>
              <a:gd name="connsiteY18" fmla="*/ 1926336 h 4443984"/>
              <a:gd name="connsiteX19" fmla="*/ 2791968 w 3352800"/>
              <a:gd name="connsiteY19" fmla="*/ 1871472 h 4443984"/>
              <a:gd name="connsiteX20" fmla="*/ 2688336 w 3352800"/>
              <a:gd name="connsiteY20" fmla="*/ 1901952 h 4443984"/>
              <a:gd name="connsiteX21" fmla="*/ 2609088 w 3352800"/>
              <a:gd name="connsiteY21" fmla="*/ 1822704 h 4443984"/>
              <a:gd name="connsiteX22" fmla="*/ 2474976 w 3352800"/>
              <a:gd name="connsiteY22" fmla="*/ 1804416 h 4443984"/>
              <a:gd name="connsiteX23" fmla="*/ 2389632 w 3352800"/>
              <a:gd name="connsiteY23" fmla="*/ 1956816 h 4443984"/>
              <a:gd name="connsiteX24" fmla="*/ 2377440 w 3352800"/>
              <a:gd name="connsiteY24" fmla="*/ 2212848 h 4443984"/>
              <a:gd name="connsiteX25" fmla="*/ 2212848 w 3352800"/>
              <a:gd name="connsiteY25" fmla="*/ 2334768 h 4443984"/>
              <a:gd name="connsiteX26" fmla="*/ 2231136 w 3352800"/>
              <a:gd name="connsiteY26" fmla="*/ 2261616 h 4443984"/>
              <a:gd name="connsiteX27" fmla="*/ 2188464 w 3352800"/>
              <a:gd name="connsiteY27" fmla="*/ 1926336 h 4443984"/>
              <a:gd name="connsiteX28" fmla="*/ 2176272 w 3352800"/>
              <a:gd name="connsiteY28" fmla="*/ 1810512 h 4443984"/>
              <a:gd name="connsiteX29" fmla="*/ 2133600 w 3352800"/>
              <a:gd name="connsiteY29" fmla="*/ 1773936 h 4443984"/>
              <a:gd name="connsiteX30" fmla="*/ 2029968 w 3352800"/>
              <a:gd name="connsiteY30" fmla="*/ 1725168 h 4443984"/>
              <a:gd name="connsiteX31" fmla="*/ 2029968 w 3352800"/>
              <a:gd name="connsiteY31" fmla="*/ 1700784 h 4443984"/>
              <a:gd name="connsiteX32" fmla="*/ 2048256 w 3352800"/>
              <a:gd name="connsiteY32" fmla="*/ 1578864 h 4443984"/>
              <a:gd name="connsiteX33" fmla="*/ 2048256 w 3352800"/>
              <a:gd name="connsiteY33" fmla="*/ 1505712 h 4443984"/>
              <a:gd name="connsiteX34" fmla="*/ 2005584 w 3352800"/>
              <a:gd name="connsiteY34" fmla="*/ 1456944 h 4443984"/>
              <a:gd name="connsiteX35" fmla="*/ 1944624 w 3352800"/>
              <a:gd name="connsiteY35" fmla="*/ 1438656 h 4443984"/>
              <a:gd name="connsiteX36" fmla="*/ 1853184 w 3352800"/>
              <a:gd name="connsiteY36" fmla="*/ 1450848 h 4443984"/>
              <a:gd name="connsiteX37" fmla="*/ 1792224 w 3352800"/>
              <a:gd name="connsiteY37" fmla="*/ 1517904 h 4443984"/>
              <a:gd name="connsiteX38" fmla="*/ 1792224 w 3352800"/>
              <a:gd name="connsiteY38" fmla="*/ 1603248 h 4443984"/>
              <a:gd name="connsiteX39" fmla="*/ 1798320 w 3352800"/>
              <a:gd name="connsiteY39" fmla="*/ 1633728 h 4443984"/>
              <a:gd name="connsiteX40" fmla="*/ 1712976 w 3352800"/>
              <a:gd name="connsiteY40" fmla="*/ 1578864 h 4443984"/>
              <a:gd name="connsiteX41" fmla="*/ 1652016 w 3352800"/>
              <a:gd name="connsiteY41" fmla="*/ 1542288 h 4443984"/>
              <a:gd name="connsiteX42" fmla="*/ 1652016 w 3352800"/>
              <a:gd name="connsiteY42" fmla="*/ 1487424 h 4443984"/>
              <a:gd name="connsiteX43" fmla="*/ 1652016 w 3352800"/>
              <a:gd name="connsiteY43" fmla="*/ 1389888 h 4443984"/>
              <a:gd name="connsiteX44" fmla="*/ 1639824 w 3352800"/>
              <a:gd name="connsiteY44" fmla="*/ 1280160 h 4443984"/>
              <a:gd name="connsiteX45" fmla="*/ 1603248 w 3352800"/>
              <a:gd name="connsiteY45" fmla="*/ 1231392 h 4443984"/>
              <a:gd name="connsiteX46" fmla="*/ 1536192 w 3352800"/>
              <a:gd name="connsiteY46" fmla="*/ 1213104 h 4443984"/>
              <a:gd name="connsiteX47" fmla="*/ 1487424 w 3352800"/>
              <a:gd name="connsiteY47" fmla="*/ 1213104 h 4443984"/>
              <a:gd name="connsiteX48" fmla="*/ 1420368 w 3352800"/>
              <a:gd name="connsiteY48" fmla="*/ 1261872 h 4443984"/>
              <a:gd name="connsiteX49" fmla="*/ 1383792 w 3352800"/>
              <a:gd name="connsiteY49" fmla="*/ 1261872 h 4443984"/>
              <a:gd name="connsiteX50" fmla="*/ 1389888 w 3352800"/>
              <a:gd name="connsiteY50" fmla="*/ 1200912 h 4443984"/>
              <a:gd name="connsiteX51" fmla="*/ 1389888 w 3352800"/>
              <a:gd name="connsiteY51" fmla="*/ 1127760 h 4443984"/>
              <a:gd name="connsiteX52" fmla="*/ 1353312 w 3352800"/>
              <a:gd name="connsiteY52" fmla="*/ 1042416 h 4443984"/>
              <a:gd name="connsiteX53" fmla="*/ 1298448 w 3352800"/>
              <a:gd name="connsiteY53" fmla="*/ 1030224 h 4443984"/>
              <a:gd name="connsiteX54" fmla="*/ 1298448 w 3352800"/>
              <a:gd name="connsiteY54" fmla="*/ 1030224 h 4443984"/>
              <a:gd name="connsiteX55" fmla="*/ 1237488 w 3352800"/>
              <a:gd name="connsiteY55" fmla="*/ 1024128 h 4443984"/>
              <a:gd name="connsiteX56" fmla="*/ 1298448 w 3352800"/>
              <a:gd name="connsiteY56" fmla="*/ 938784 h 4443984"/>
              <a:gd name="connsiteX57" fmla="*/ 1286256 w 3352800"/>
              <a:gd name="connsiteY57" fmla="*/ 780288 h 4443984"/>
              <a:gd name="connsiteX58" fmla="*/ 1164336 w 3352800"/>
              <a:gd name="connsiteY58" fmla="*/ 719328 h 4443984"/>
              <a:gd name="connsiteX59" fmla="*/ 1115568 w 3352800"/>
              <a:gd name="connsiteY59" fmla="*/ 676656 h 4443984"/>
              <a:gd name="connsiteX60" fmla="*/ 1085088 w 3352800"/>
              <a:gd name="connsiteY60" fmla="*/ 615696 h 4443984"/>
              <a:gd name="connsiteX61" fmla="*/ 1072896 w 3352800"/>
              <a:gd name="connsiteY61" fmla="*/ 505968 h 4443984"/>
              <a:gd name="connsiteX62" fmla="*/ 1011936 w 3352800"/>
              <a:gd name="connsiteY62" fmla="*/ 475488 h 4443984"/>
              <a:gd name="connsiteX63" fmla="*/ 963168 w 3352800"/>
              <a:gd name="connsiteY63" fmla="*/ 463296 h 4443984"/>
              <a:gd name="connsiteX64" fmla="*/ 902208 w 3352800"/>
              <a:gd name="connsiteY64" fmla="*/ 457200 h 4443984"/>
              <a:gd name="connsiteX65" fmla="*/ 865632 w 3352800"/>
              <a:gd name="connsiteY65" fmla="*/ 420624 h 4443984"/>
              <a:gd name="connsiteX66" fmla="*/ 871728 w 3352800"/>
              <a:gd name="connsiteY66" fmla="*/ 341376 h 4443984"/>
              <a:gd name="connsiteX67" fmla="*/ 896112 w 3352800"/>
              <a:gd name="connsiteY67" fmla="*/ 274320 h 4443984"/>
              <a:gd name="connsiteX68" fmla="*/ 902208 w 3352800"/>
              <a:gd name="connsiteY68" fmla="*/ 219456 h 4443984"/>
              <a:gd name="connsiteX69" fmla="*/ 871728 w 3352800"/>
              <a:gd name="connsiteY69" fmla="*/ 134112 h 4443984"/>
              <a:gd name="connsiteX70" fmla="*/ 841248 w 3352800"/>
              <a:gd name="connsiteY70" fmla="*/ 85344 h 4443984"/>
              <a:gd name="connsiteX71" fmla="*/ 780288 w 3352800"/>
              <a:gd name="connsiteY71" fmla="*/ 67056 h 4443984"/>
              <a:gd name="connsiteX72" fmla="*/ 719328 w 3352800"/>
              <a:gd name="connsiteY72" fmla="*/ 0 h 4443984"/>
              <a:gd name="connsiteX73" fmla="*/ 682752 w 3352800"/>
              <a:gd name="connsiteY73" fmla="*/ 0 h 4443984"/>
              <a:gd name="connsiteX74" fmla="*/ 646176 w 3352800"/>
              <a:gd name="connsiteY74" fmla="*/ 79248 h 4443984"/>
              <a:gd name="connsiteX75" fmla="*/ 615696 w 3352800"/>
              <a:gd name="connsiteY75" fmla="*/ 85344 h 4443984"/>
              <a:gd name="connsiteX76" fmla="*/ 566928 w 3352800"/>
              <a:gd name="connsiteY76" fmla="*/ 67056 h 4443984"/>
              <a:gd name="connsiteX77" fmla="*/ 499872 w 3352800"/>
              <a:gd name="connsiteY77" fmla="*/ 48768 h 4443984"/>
              <a:gd name="connsiteX78" fmla="*/ 499872 w 3352800"/>
              <a:gd name="connsiteY78" fmla="*/ 48768 h 4443984"/>
              <a:gd name="connsiteX79" fmla="*/ 396240 w 3352800"/>
              <a:gd name="connsiteY79" fmla="*/ 225552 h 4443984"/>
              <a:gd name="connsiteX80" fmla="*/ 426720 w 3352800"/>
              <a:gd name="connsiteY80" fmla="*/ 280416 h 4443984"/>
              <a:gd name="connsiteX81" fmla="*/ 396240 w 3352800"/>
              <a:gd name="connsiteY81" fmla="*/ 438912 h 4443984"/>
              <a:gd name="connsiteX82" fmla="*/ 359664 w 3352800"/>
              <a:gd name="connsiteY82" fmla="*/ 512064 h 4443984"/>
              <a:gd name="connsiteX83" fmla="*/ 262128 w 3352800"/>
              <a:gd name="connsiteY83" fmla="*/ 451104 h 4443984"/>
              <a:gd name="connsiteX84" fmla="*/ 231648 w 3352800"/>
              <a:gd name="connsiteY84" fmla="*/ 402336 h 4443984"/>
              <a:gd name="connsiteX85" fmla="*/ 195072 w 3352800"/>
              <a:gd name="connsiteY85" fmla="*/ 390144 h 4443984"/>
              <a:gd name="connsiteX86" fmla="*/ 158496 w 3352800"/>
              <a:gd name="connsiteY86" fmla="*/ 402336 h 4443984"/>
              <a:gd name="connsiteX87" fmla="*/ 109728 w 3352800"/>
              <a:gd name="connsiteY87" fmla="*/ 438912 h 4443984"/>
              <a:gd name="connsiteX88" fmla="*/ 113538 w 3352800"/>
              <a:gd name="connsiteY88" fmla="*/ 534162 h 4443984"/>
              <a:gd name="connsiteX89" fmla="*/ 140970 w 3352800"/>
              <a:gd name="connsiteY89" fmla="*/ 590550 h 4443984"/>
              <a:gd name="connsiteX90" fmla="*/ 0 w 3352800"/>
              <a:gd name="connsiteY90" fmla="*/ 688848 h 4443984"/>
              <a:gd name="connsiteX91" fmla="*/ 54102 w 3352800"/>
              <a:gd name="connsiteY91" fmla="*/ 772668 h 4443984"/>
              <a:gd name="connsiteX92" fmla="*/ 128016 w 3352800"/>
              <a:gd name="connsiteY92" fmla="*/ 871728 h 4443984"/>
              <a:gd name="connsiteX93" fmla="*/ 60960 w 3352800"/>
              <a:gd name="connsiteY93" fmla="*/ 975360 h 4443984"/>
              <a:gd name="connsiteX94" fmla="*/ 60960 w 3352800"/>
              <a:gd name="connsiteY94" fmla="*/ 1115568 h 4443984"/>
              <a:gd name="connsiteX95" fmla="*/ 152400 w 3352800"/>
              <a:gd name="connsiteY95" fmla="*/ 1243584 h 4443984"/>
              <a:gd name="connsiteX96" fmla="*/ 292608 w 3352800"/>
              <a:gd name="connsiteY96" fmla="*/ 1243584 h 4443984"/>
              <a:gd name="connsiteX97" fmla="*/ 353568 w 3352800"/>
              <a:gd name="connsiteY97" fmla="*/ 1408176 h 4443984"/>
              <a:gd name="connsiteX98" fmla="*/ 335280 w 3352800"/>
              <a:gd name="connsiteY98" fmla="*/ 1463040 h 4443984"/>
              <a:gd name="connsiteX99" fmla="*/ 304800 w 3352800"/>
              <a:gd name="connsiteY99" fmla="*/ 1505712 h 4443984"/>
              <a:gd name="connsiteX100" fmla="*/ 274320 w 3352800"/>
              <a:gd name="connsiteY100" fmla="*/ 1536192 h 4443984"/>
              <a:gd name="connsiteX101" fmla="*/ 268224 w 3352800"/>
              <a:gd name="connsiteY101" fmla="*/ 1591056 h 4443984"/>
              <a:gd name="connsiteX102" fmla="*/ 249936 w 3352800"/>
              <a:gd name="connsiteY102" fmla="*/ 1645920 h 4443984"/>
              <a:gd name="connsiteX103" fmla="*/ 298704 w 3352800"/>
              <a:gd name="connsiteY103" fmla="*/ 1682496 h 4443984"/>
              <a:gd name="connsiteX104" fmla="*/ 316992 w 3352800"/>
              <a:gd name="connsiteY104" fmla="*/ 1737360 h 4443984"/>
              <a:gd name="connsiteX105" fmla="*/ 341376 w 3352800"/>
              <a:gd name="connsiteY105" fmla="*/ 1786128 h 4443984"/>
              <a:gd name="connsiteX106" fmla="*/ 365760 w 3352800"/>
              <a:gd name="connsiteY106" fmla="*/ 1859280 h 4443984"/>
              <a:gd name="connsiteX107" fmla="*/ 487680 w 3352800"/>
              <a:gd name="connsiteY107" fmla="*/ 1847088 h 4443984"/>
              <a:gd name="connsiteX108" fmla="*/ 548640 w 3352800"/>
              <a:gd name="connsiteY108" fmla="*/ 1908048 h 4443984"/>
              <a:gd name="connsiteX109" fmla="*/ 566928 w 3352800"/>
              <a:gd name="connsiteY109" fmla="*/ 1950720 h 4443984"/>
              <a:gd name="connsiteX110" fmla="*/ 591312 w 3352800"/>
              <a:gd name="connsiteY110" fmla="*/ 1962912 h 4443984"/>
              <a:gd name="connsiteX111" fmla="*/ 585216 w 3352800"/>
              <a:gd name="connsiteY111" fmla="*/ 2164080 h 4443984"/>
              <a:gd name="connsiteX112" fmla="*/ 579120 w 3352800"/>
              <a:gd name="connsiteY112" fmla="*/ 2237232 h 4443984"/>
              <a:gd name="connsiteX113" fmla="*/ 652272 w 3352800"/>
              <a:gd name="connsiteY113" fmla="*/ 2249424 h 4443984"/>
              <a:gd name="connsiteX114" fmla="*/ 676656 w 3352800"/>
              <a:gd name="connsiteY114" fmla="*/ 2225040 h 4443984"/>
              <a:gd name="connsiteX115" fmla="*/ 627888 w 3352800"/>
              <a:gd name="connsiteY115" fmla="*/ 2097024 h 4443984"/>
              <a:gd name="connsiteX116" fmla="*/ 640080 w 3352800"/>
              <a:gd name="connsiteY116" fmla="*/ 2066544 h 4443984"/>
              <a:gd name="connsiteX117" fmla="*/ 682752 w 3352800"/>
              <a:gd name="connsiteY117" fmla="*/ 1895856 h 4443984"/>
              <a:gd name="connsiteX118" fmla="*/ 682752 w 3352800"/>
              <a:gd name="connsiteY118" fmla="*/ 1895856 h 4443984"/>
              <a:gd name="connsiteX119" fmla="*/ 798576 w 3352800"/>
              <a:gd name="connsiteY119" fmla="*/ 1865376 h 4443984"/>
              <a:gd name="connsiteX120" fmla="*/ 908304 w 3352800"/>
              <a:gd name="connsiteY120" fmla="*/ 1883664 h 4443984"/>
              <a:gd name="connsiteX121" fmla="*/ 957072 w 3352800"/>
              <a:gd name="connsiteY121" fmla="*/ 1962912 h 4443984"/>
              <a:gd name="connsiteX122" fmla="*/ 1042416 w 3352800"/>
              <a:gd name="connsiteY122" fmla="*/ 2097024 h 4443984"/>
              <a:gd name="connsiteX123" fmla="*/ 1133856 w 3352800"/>
              <a:gd name="connsiteY123" fmla="*/ 2121408 h 4443984"/>
              <a:gd name="connsiteX124" fmla="*/ 1207008 w 3352800"/>
              <a:gd name="connsiteY124" fmla="*/ 2164080 h 4443984"/>
              <a:gd name="connsiteX125" fmla="*/ 1243584 w 3352800"/>
              <a:gd name="connsiteY125" fmla="*/ 2200656 h 4443984"/>
              <a:gd name="connsiteX126" fmla="*/ 1243584 w 3352800"/>
              <a:gd name="connsiteY126" fmla="*/ 2261616 h 4443984"/>
              <a:gd name="connsiteX127" fmla="*/ 1347216 w 3352800"/>
              <a:gd name="connsiteY127" fmla="*/ 2383536 h 4443984"/>
              <a:gd name="connsiteX128" fmla="*/ 1383792 w 3352800"/>
              <a:gd name="connsiteY128" fmla="*/ 2438400 h 4443984"/>
              <a:gd name="connsiteX129" fmla="*/ 1414272 w 3352800"/>
              <a:gd name="connsiteY129" fmla="*/ 2517648 h 4443984"/>
              <a:gd name="connsiteX130" fmla="*/ 1414272 w 3352800"/>
              <a:gd name="connsiteY130" fmla="*/ 2584704 h 4443984"/>
              <a:gd name="connsiteX131" fmla="*/ 1414272 w 3352800"/>
              <a:gd name="connsiteY131" fmla="*/ 2584704 h 4443984"/>
              <a:gd name="connsiteX132" fmla="*/ 1414272 w 3352800"/>
              <a:gd name="connsiteY132" fmla="*/ 2670048 h 4443984"/>
              <a:gd name="connsiteX133" fmla="*/ 1548384 w 3352800"/>
              <a:gd name="connsiteY133" fmla="*/ 2743200 h 4443984"/>
              <a:gd name="connsiteX134" fmla="*/ 1584960 w 3352800"/>
              <a:gd name="connsiteY134" fmla="*/ 2798064 h 4443984"/>
              <a:gd name="connsiteX135" fmla="*/ 1591056 w 3352800"/>
              <a:gd name="connsiteY135" fmla="*/ 2877312 h 4443984"/>
              <a:gd name="connsiteX136" fmla="*/ 1633728 w 3352800"/>
              <a:gd name="connsiteY136" fmla="*/ 2919984 h 4443984"/>
              <a:gd name="connsiteX137" fmla="*/ 1712976 w 3352800"/>
              <a:gd name="connsiteY137" fmla="*/ 2974848 h 4443984"/>
              <a:gd name="connsiteX138" fmla="*/ 1725168 w 3352800"/>
              <a:gd name="connsiteY138" fmla="*/ 3011424 h 4443984"/>
              <a:gd name="connsiteX139" fmla="*/ 1725168 w 3352800"/>
              <a:gd name="connsiteY139" fmla="*/ 3072384 h 4443984"/>
              <a:gd name="connsiteX140" fmla="*/ 1725168 w 3352800"/>
              <a:gd name="connsiteY140" fmla="*/ 3145536 h 4443984"/>
              <a:gd name="connsiteX141" fmla="*/ 1700784 w 3352800"/>
              <a:gd name="connsiteY141" fmla="*/ 3340608 h 4443984"/>
              <a:gd name="connsiteX142" fmla="*/ 1700784 w 3352800"/>
              <a:gd name="connsiteY142" fmla="*/ 3358896 h 4443984"/>
              <a:gd name="connsiteX143" fmla="*/ 1840992 w 3352800"/>
              <a:gd name="connsiteY143" fmla="*/ 3413760 h 4443984"/>
              <a:gd name="connsiteX144" fmla="*/ 1926336 w 3352800"/>
              <a:gd name="connsiteY144" fmla="*/ 3444240 h 4443984"/>
              <a:gd name="connsiteX145" fmla="*/ 1950720 w 3352800"/>
              <a:gd name="connsiteY145" fmla="*/ 3493008 h 4443984"/>
              <a:gd name="connsiteX146" fmla="*/ 2017776 w 3352800"/>
              <a:gd name="connsiteY146" fmla="*/ 3480816 h 4443984"/>
              <a:gd name="connsiteX147" fmla="*/ 2090928 w 3352800"/>
              <a:gd name="connsiteY147" fmla="*/ 3493008 h 4443984"/>
              <a:gd name="connsiteX148" fmla="*/ 2170176 w 3352800"/>
              <a:gd name="connsiteY148" fmla="*/ 3547872 h 4443984"/>
              <a:gd name="connsiteX149" fmla="*/ 2182368 w 3352800"/>
              <a:gd name="connsiteY149" fmla="*/ 3724656 h 4443984"/>
              <a:gd name="connsiteX150" fmla="*/ 2261616 w 3352800"/>
              <a:gd name="connsiteY150" fmla="*/ 3864864 h 4443984"/>
              <a:gd name="connsiteX151" fmla="*/ 2255520 w 3352800"/>
              <a:gd name="connsiteY151" fmla="*/ 3950208 h 4443984"/>
              <a:gd name="connsiteX152" fmla="*/ 2328672 w 3352800"/>
              <a:gd name="connsiteY152" fmla="*/ 4096512 h 4443984"/>
              <a:gd name="connsiteX153" fmla="*/ 2426208 w 3352800"/>
              <a:gd name="connsiteY153" fmla="*/ 4145280 h 4443984"/>
              <a:gd name="connsiteX154" fmla="*/ 2474976 w 3352800"/>
              <a:gd name="connsiteY154" fmla="*/ 4236720 h 4443984"/>
              <a:gd name="connsiteX155" fmla="*/ 2511552 w 3352800"/>
              <a:gd name="connsiteY155" fmla="*/ 4376928 h 4443984"/>
              <a:gd name="connsiteX156" fmla="*/ 2511552 w 3352800"/>
              <a:gd name="connsiteY156" fmla="*/ 4443984 h 4443984"/>
              <a:gd name="connsiteX0" fmla="*/ 2522982 w 3364230"/>
              <a:gd name="connsiteY0" fmla="*/ 4443984 h 4443984"/>
              <a:gd name="connsiteX1" fmla="*/ 2669286 w 3364230"/>
              <a:gd name="connsiteY1" fmla="*/ 4395216 h 4443984"/>
              <a:gd name="connsiteX2" fmla="*/ 2705862 w 3364230"/>
              <a:gd name="connsiteY2" fmla="*/ 4194048 h 4443984"/>
              <a:gd name="connsiteX3" fmla="*/ 2742438 w 3364230"/>
              <a:gd name="connsiteY3" fmla="*/ 4059936 h 4443984"/>
              <a:gd name="connsiteX4" fmla="*/ 2791206 w 3364230"/>
              <a:gd name="connsiteY4" fmla="*/ 3883152 h 4443984"/>
              <a:gd name="connsiteX5" fmla="*/ 2852166 w 3364230"/>
              <a:gd name="connsiteY5" fmla="*/ 3791712 h 4443984"/>
              <a:gd name="connsiteX6" fmla="*/ 3022854 w 3364230"/>
              <a:gd name="connsiteY6" fmla="*/ 3767328 h 4443984"/>
              <a:gd name="connsiteX7" fmla="*/ 3132582 w 3364230"/>
              <a:gd name="connsiteY7" fmla="*/ 3822192 h 4443984"/>
              <a:gd name="connsiteX8" fmla="*/ 3102102 w 3364230"/>
              <a:gd name="connsiteY8" fmla="*/ 3602736 h 4443984"/>
              <a:gd name="connsiteX9" fmla="*/ 3205734 w 3364230"/>
              <a:gd name="connsiteY9" fmla="*/ 3176016 h 4443984"/>
              <a:gd name="connsiteX10" fmla="*/ 3364230 w 3364230"/>
              <a:gd name="connsiteY10" fmla="*/ 3041904 h 4443984"/>
              <a:gd name="connsiteX11" fmla="*/ 3333750 w 3364230"/>
              <a:gd name="connsiteY11" fmla="*/ 2749296 h 4443984"/>
              <a:gd name="connsiteX12" fmla="*/ 3333750 w 3364230"/>
              <a:gd name="connsiteY12" fmla="*/ 2688336 h 4443984"/>
              <a:gd name="connsiteX13" fmla="*/ 3169158 w 3364230"/>
              <a:gd name="connsiteY13" fmla="*/ 2523744 h 4443984"/>
              <a:gd name="connsiteX14" fmla="*/ 3126486 w 3364230"/>
              <a:gd name="connsiteY14" fmla="*/ 2499360 h 4443984"/>
              <a:gd name="connsiteX15" fmla="*/ 3035046 w 3364230"/>
              <a:gd name="connsiteY15" fmla="*/ 2377440 h 4443984"/>
              <a:gd name="connsiteX16" fmla="*/ 2943606 w 3364230"/>
              <a:gd name="connsiteY16" fmla="*/ 2286000 h 4443984"/>
              <a:gd name="connsiteX17" fmla="*/ 2980182 w 3364230"/>
              <a:gd name="connsiteY17" fmla="*/ 2133600 h 4443984"/>
              <a:gd name="connsiteX18" fmla="*/ 2974086 w 3364230"/>
              <a:gd name="connsiteY18" fmla="*/ 1926336 h 4443984"/>
              <a:gd name="connsiteX19" fmla="*/ 2803398 w 3364230"/>
              <a:gd name="connsiteY19" fmla="*/ 1871472 h 4443984"/>
              <a:gd name="connsiteX20" fmla="*/ 2699766 w 3364230"/>
              <a:gd name="connsiteY20" fmla="*/ 1901952 h 4443984"/>
              <a:gd name="connsiteX21" fmla="*/ 2620518 w 3364230"/>
              <a:gd name="connsiteY21" fmla="*/ 1822704 h 4443984"/>
              <a:gd name="connsiteX22" fmla="*/ 2486406 w 3364230"/>
              <a:gd name="connsiteY22" fmla="*/ 1804416 h 4443984"/>
              <a:gd name="connsiteX23" fmla="*/ 2401062 w 3364230"/>
              <a:gd name="connsiteY23" fmla="*/ 1956816 h 4443984"/>
              <a:gd name="connsiteX24" fmla="*/ 2388870 w 3364230"/>
              <a:gd name="connsiteY24" fmla="*/ 2212848 h 4443984"/>
              <a:gd name="connsiteX25" fmla="*/ 2224278 w 3364230"/>
              <a:gd name="connsiteY25" fmla="*/ 2334768 h 4443984"/>
              <a:gd name="connsiteX26" fmla="*/ 2242566 w 3364230"/>
              <a:gd name="connsiteY26" fmla="*/ 2261616 h 4443984"/>
              <a:gd name="connsiteX27" fmla="*/ 2199894 w 3364230"/>
              <a:gd name="connsiteY27" fmla="*/ 1926336 h 4443984"/>
              <a:gd name="connsiteX28" fmla="*/ 2187702 w 3364230"/>
              <a:gd name="connsiteY28" fmla="*/ 1810512 h 4443984"/>
              <a:gd name="connsiteX29" fmla="*/ 2145030 w 3364230"/>
              <a:gd name="connsiteY29" fmla="*/ 1773936 h 4443984"/>
              <a:gd name="connsiteX30" fmla="*/ 2041398 w 3364230"/>
              <a:gd name="connsiteY30" fmla="*/ 1725168 h 4443984"/>
              <a:gd name="connsiteX31" fmla="*/ 2041398 w 3364230"/>
              <a:gd name="connsiteY31" fmla="*/ 1700784 h 4443984"/>
              <a:gd name="connsiteX32" fmla="*/ 2059686 w 3364230"/>
              <a:gd name="connsiteY32" fmla="*/ 1578864 h 4443984"/>
              <a:gd name="connsiteX33" fmla="*/ 2059686 w 3364230"/>
              <a:gd name="connsiteY33" fmla="*/ 1505712 h 4443984"/>
              <a:gd name="connsiteX34" fmla="*/ 2017014 w 3364230"/>
              <a:gd name="connsiteY34" fmla="*/ 1456944 h 4443984"/>
              <a:gd name="connsiteX35" fmla="*/ 1956054 w 3364230"/>
              <a:gd name="connsiteY35" fmla="*/ 1438656 h 4443984"/>
              <a:gd name="connsiteX36" fmla="*/ 1864614 w 3364230"/>
              <a:gd name="connsiteY36" fmla="*/ 1450848 h 4443984"/>
              <a:gd name="connsiteX37" fmla="*/ 1803654 w 3364230"/>
              <a:gd name="connsiteY37" fmla="*/ 1517904 h 4443984"/>
              <a:gd name="connsiteX38" fmla="*/ 1803654 w 3364230"/>
              <a:gd name="connsiteY38" fmla="*/ 1603248 h 4443984"/>
              <a:gd name="connsiteX39" fmla="*/ 1809750 w 3364230"/>
              <a:gd name="connsiteY39" fmla="*/ 1633728 h 4443984"/>
              <a:gd name="connsiteX40" fmla="*/ 1724406 w 3364230"/>
              <a:gd name="connsiteY40" fmla="*/ 1578864 h 4443984"/>
              <a:gd name="connsiteX41" fmla="*/ 1663446 w 3364230"/>
              <a:gd name="connsiteY41" fmla="*/ 1542288 h 4443984"/>
              <a:gd name="connsiteX42" fmla="*/ 1663446 w 3364230"/>
              <a:gd name="connsiteY42" fmla="*/ 1487424 h 4443984"/>
              <a:gd name="connsiteX43" fmla="*/ 1663446 w 3364230"/>
              <a:gd name="connsiteY43" fmla="*/ 1389888 h 4443984"/>
              <a:gd name="connsiteX44" fmla="*/ 1651254 w 3364230"/>
              <a:gd name="connsiteY44" fmla="*/ 1280160 h 4443984"/>
              <a:gd name="connsiteX45" fmla="*/ 1614678 w 3364230"/>
              <a:gd name="connsiteY45" fmla="*/ 1231392 h 4443984"/>
              <a:gd name="connsiteX46" fmla="*/ 1547622 w 3364230"/>
              <a:gd name="connsiteY46" fmla="*/ 1213104 h 4443984"/>
              <a:gd name="connsiteX47" fmla="*/ 1498854 w 3364230"/>
              <a:gd name="connsiteY47" fmla="*/ 1213104 h 4443984"/>
              <a:gd name="connsiteX48" fmla="*/ 1431798 w 3364230"/>
              <a:gd name="connsiteY48" fmla="*/ 1261872 h 4443984"/>
              <a:gd name="connsiteX49" fmla="*/ 1395222 w 3364230"/>
              <a:gd name="connsiteY49" fmla="*/ 1261872 h 4443984"/>
              <a:gd name="connsiteX50" fmla="*/ 1401318 w 3364230"/>
              <a:gd name="connsiteY50" fmla="*/ 1200912 h 4443984"/>
              <a:gd name="connsiteX51" fmla="*/ 1401318 w 3364230"/>
              <a:gd name="connsiteY51" fmla="*/ 1127760 h 4443984"/>
              <a:gd name="connsiteX52" fmla="*/ 1364742 w 3364230"/>
              <a:gd name="connsiteY52" fmla="*/ 1042416 h 4443984"/>
              <a:gd name="connsiteX53" fmla="*/ 1309878 w 3364230"/>
              <a:gd name="connsiteY53" fmla="*/ 1030224 h 4443984"/>
              <a:gd name="connsiteX54" fmla="*/ 1309878 w 3364230"/>
              <a:gd name="connsiteY54" fmla="*/ 1030224 h 4443984"/>
              <a:gd name="connsiteX55" fmla="*/ 1248918 w 3364230"/>
              <a:gd name="connsiteY55" fmla="*/ 1024128 h 4443984"/>
              <a:gd name="connsiteX56" fmla="*/ 1309878 w 3364230"/>
              <a:gd name="connsiteY56" fmla="*/ 938784 h 4443984"/>
              <a:gd name="connsiteX57" fmla="*/ 1297686 w 3364230"/>
              <a:gd name="connsiteY57" fmla="*/ 780288 h 4443984"/>
              <a:gd name="connsiteX58" fmla="*/ 1175766 w 3364230"/>
              <a:gd name="connsiteY58" fmla="*/ 719328 h 4443984"/>
              <a:gd name="connsiteX59" fmla="*/ 1126998 w 3364230"/>
              <a:gd name="connsiteY59" fmla="*/ 676656 h 4443984"/>
              <a:gd name="connsiteX60" fmla="*/ 1096518 w 3364230"/>
              <a:gd name="connsiteY60" fmla="*/ 615696 h 4443984"/>
              <a:gd name="connsiteX61" fmla="*/ 1084326 w 3364230"/>
              <a:gd name="connsiteY61" fmla="*/ 505968 h 4443984"/>
              <a:gd name="connsiteX62" fmla="*/ 1023366 w 3364230"/>
              <a:gd name="connsiteY62" fmla="*/ 475488 h 4443984"/>
              <a:gd name="connsiteX63" fmla="*/ 974598 w 3364230"/>
              <a:gd name="connsiteY63" fmla="*/ 463296 h 4443984"/>
              <a:gd name="connsiteX64" fmla="*/ 913638 w 3364230"/>
              <a:gd name="connsiteY64" fmla="*/ 457200 h 4443984"/>
              <a:gd name="connsiteX65" fmla="*/ 877062 w 3364230"/>
              <a:gd name="connsiteY65" fmla="*/ 420624 h 4443984"/>
              <a:gd name="connsiteX66" fmla="*/ 883158 w 3364230"/>
              <a:gd name="connsiteY66" fmla="*/ 341376 h 4443984"/>
              <a:gd name="connsiteX67" fmla="*/ 907542 w 3364230"/>
              <a:gd name="connsiteY67" fmla="*/ 274320 h 4443984"/>
              <a:gd name="connsiteX68" fmla="*/ 913638 w 3364230"/>
              <a:gd name="connsiteY68" fmla="*/ 219456 h 4443984"/>
              <a:gd name="connsiteX69" fmla="*/ 883158 w 3364230"/>
              <a:gd name="connsiteY69" fmla="*/ 134112 h 4443984"/>
              <a:gd name="connsiteX70" fmla="*/ 852678 w 3364230"/>
              <a:gd name="connsiteY70" fmla="*/ 85344 h 4443984"/>
              <a:gd name="connsiteX71" fmla="*/ 791718 w 3364230"/>
              <a:gd name="connsiteY71" fmla="*/ 67056 h 4443984"/>
              <a:gd name="connsiteX72" fmla="*/ 730758 w 3364230"/>
              <a:gd name="connsiteY72" fmla="*/ 0 h 4443984"/>
              <a:gd name="connsiteX73" fmla="*/ 694182 w 3364230"/>
              <a:gd name="connsiteY73" fmla="*/ 0 h 4443984"/>
              <a:gd name="connsiteX74" fmla="*/ 657606 w 3364230"/>
              <a:gd name="connsiteY74" fmla="*/ 79248 h 4443984"/>
              <a:gd name="connsiteX75" fmla="*/ 627126 w 3364230"/>
              <a:gd name="connsiteY75" fmla="*/ 85344 h 4443984"/>
              <a:gd name="connsiteX76" fmla="*/ 578358 w 3364230"/>
              <a:gd name="connsiteY76" fmla="*/ 67056 h 4443984"/>
              <a:gd name="connsiteX77" fmla="*/ 511302 w 3364230"/>
              <a:gd name="connsiteY77" fmla="*/ 48768 h 4443984"/>
              <a:gd name="connsiteX78" fmla="*/ 511302 w 3364230"/>
              <a:gd name="connsiteY78" fmla="*/ 48768 h 4443984"/>
              <a:gd name="connsiteX79" fmla="*/ 407670 w 3364230"/>
              <a:gd name="connsiteY79" fmla="*/ 225552 h 4443984"/>
              <a:gd name="connsiteX80" fmla="*/ 438150 w 3364230"/>
              <a:gd name="connsiteY80" fmla="*/ 280416 h 4443984"/>
              <a:gd name="connsiteX81" fmla="*/ 407670 w 3364230"/>
              <a:gd name="connsiteY81" fmla="*/ 438912 h 4443984"/>
              <a:gd name="connsiteX82" fmla="*/ 371094 w 3364230"/>
              <a:gd name="connsiteY82" fmla="*/ 512064 h 4443984"/>
              <a:gd name="connsiteX83" fmla="*/ 273558 w 3364230"/>
              <a:gd name="connsiteY83" fmla="*/ 451104 h 4443984"/>
              <a:gd name="connsiteX84" fmla="*/ 243078 w 3364230"/>
              <a:gd name="connsiteY84" fmla="*/ 402336 h 4443984"/>
              <a:gd name="connsiteX85" fmla="*/ 206502 w 3364230"/>
              <a:gd name="connsiteY85" fmla="*/ 390144 h 4443984"/>
              <a:gd name="connsiteX86" fmla="*/ 169926 w 3364230"/>
              <a:gd name="connsiteY86" fmla="*/ 402336 h 4443984"/>
              <a:gd name="connsiteX87" fmla="*/ 121158 w 3364230"/>
              <a:gd name="connsiteY87" fmla="*/ 438912 h 4443984"/>
              <a:gd name="connsiteX88" fmla="*/ 124968 w 3364230"/>
              <a:gd name="connsiteY88" fmla="*/ 534162 h 4443984"/>
              <a:gd name="connsiteX89" fmla="*/ 152400 w 3364230"/>
              <a:gd name="connsiteY89" fmla="*/ 590550 h 4443984"/>
              <a:gd name="connsiteX90" fmla="*/ 0 w 3364230"/>
              <a:gd name="connsiteY90" fmla="*/ 704088 h 4443984"/>
              <a:gd name="connsiteX91" fmla="*/ 65532 w 3364230"/>
              <a:gd name="connsiteY91" fmla="*/ 772668 h 4443984"/>
              <a:gd name="connsiteX92" fmla="*/ 139446 w 3364230"/>
              <a:gd name="connsiteY92" fmla="*/ 871728 h 4443984"/>
              <a:gd name="connsiteX93" fmla="*/ 72390 w 3364230"/>
              <a:gd name="connsiteY93" fmla="*/ 975360 h 4443984"/>
              <a:gd name="connsiteX94" fmla="*/ 72390 w 3364230"/>
              <a:gd name="connsiteY94" fmla="*/ 1115568 h 4443984"/>
              <a:gd name="connsiteX95" fmla="*/ 163830 w 3364230"/>
              <a:gd name="connsiteY95" fmla="*/ 1243584 h 4443984"/>
              <a:gd name="connsiteX96" fmla="*/ 304038 w 3364230"/>
              <a:gd name="connsiteY96" fmla="*/ 1243584 h 4443984"/>
              <a:gd name="connsiteX97" fmla="*/ 364998 w 3364230"/>
              <a:gd name="connsiteY97" fmla="*/ 1408176 h 4443984"/>
              <a:gd name="connsiteX98" fmla="*/ 346710 w 3364230"/>
              <a:gd name="connsiteY98" fmla="*/ 1463040 h 4443984"/>
              <a:gd name="connsiteX99" fmla="*/ 316230 w 3364230"/>
              <a:gd name="connsiteY99" fmla="*/ 1505712 h 4443984"/>
              <a:gd name="connsiteX100" fmla="*/ 285750 w 3364230"/>
              <a:gd name="connsiteY100" fmla="*/ 1536192 h 4443984"/>
              <a:gd name="connsiteX101" fmla="*/ 279654 w 3364230"/>
              <a:gd name="connsiteY101" fmla="*/ 1591056 h 4443984"/>
              <a:gd name="connsiteX102" fmla="*/ 261366 w 3364230"/>
              <a:gd name="connsiteY102" fmla="*/ 1645920 h 4443984"/>
              <a:gd name="connsiteX103" fmla="*/ 310134 w 3364230"/>
              <a:gd name="connsiteY103" fmla="*/ 1682496 h 4443984"/>
              <a:gd name="connsiteX104" fmla="*/ 328422 w 3364230"/>
              <a:gd name="connsiteY104" fmla="*/ 1737360 h 4443984"/>
              <a:gd name="connsiteX105" fmla="*/ 352806 w 3364230"/>
              <a:gd name="connsiteY105" fmla="*/ 1786128 h 4443984"/>
              <a:gd name="connsiteX106" fmla="*/ 377190 w 3364230"/>
              <a:gd name="connsiteY106" fmla="*/ 1859280 h 4443984"/>
              <a:gd name="connsiteX107" fmla="*/ 499110 w 3364230"/>
              <a:gd name="connsiteY107" fmla="*/ 1847088 h 4443984"/>
              <a:gd name="connsiteX108" fmla="*/ 560070 w 3364230"/>
              <a:gd name="connsiteY108" fmla="*/ 1908048 h 4443984"/>
              <a:gd name="connsiteX109" fmla="*/ 578358 w 3364230"/>
              <a:gd name="connsiteY109" fmla="*/ 1950720 h 4443984"/>
              <a:gd name="connsiteX110" fmla="*/ 602742 w 3364230"/>
              <a:gd name="connsiteY110" fmla="*/ 1962912 h 4443984"/>
              <a:gd name="connsiteX111" fmla="*/ 596646 w 3364230"/>
              <a:gd name="connsiteY111" fmla="*/ 2164080 h 4443984"/>
              <a:gd name="connsiteX112" fmla="*/ 590550 w 3364230"/>
              <a:gd name="connsiteY112" fmla="*/ 2237232 h 4443984"/>
              <a:gd name="connsiteX113" fmla="*/ 663702 w 3364230"/>
              <a:gd name="connsiteY113" fmla="*/ 2249424 h 4443984"/>
              <a:gd name="connsiteX114" fmla="*/ 688086 w 3364230"/>
              <a:gd name="connsiteY114" fmla="*/ 2225040 h 4443984"/>
              <a:gd name="connsiteX115" fmla="*/ 639318 w 3364230"/>
              <a:gd name="connsiteY115" fmla="*/ 2097024 h 4443984"/>
              <a:gd name="connsiteX116" fmla="*/ 651510 w 3364230"/>
              <a:gd name="connsiteY116" fmla="*/ 2066544 h 4443984"/>
              <a:gd name="connsiteX117" fmla="*/ 694182 w 3364230"/>
              <a:gd name="connsiteY117" fmla="*/ 1895856 h 4443984"/>
              <a:gd name="connsiteX118" fmla="*/ 694182 w 3364230"/>
              <a:gd name="connsiteY118" fmla="*/ 1895856 h 4443984"/>
              <a:gd name="connsiteX119" fmla="*/ 810006 w 3364230"/>
              <a:gd name="connsiteY119" fmla="*/ 1865376 h 4443984"/>
              <a:gd name="connsiteX120" fmla="*/ 919734 w 3364230"/>
              <a:gd name="connsiteY120" fmla="*/ 1883664 h 4443984"/>
              <a:gd name="connsiteX121" fmla="*/ 968502 w 3364230"/>
              <a:gd name="connsiteY121" fmla="*/ 1962912 h 4443984"/>
              <a:gd name="connsiteX122" fmla="*/ 1053846 w 3364230"/>
              <a:gd name="connsiteY122" fmla="*/ 2097024 h 4443984"/>
              <a:gd name="connsiteX123" fmla="*/ 1145286 w 3364230"/>
              <a:gd name="connsiteY123" fmla="*/ 2121408 h 4443984"/>
              <a:gd name="connsiteX124" fmla="*/ 1218438 w 3364230"/>
              <a:gd name="connsiteY124" fmla="*/ 2164080 h 4443984"/>
              <a:gd name="connsiteX125" fmla="*/ 1255014 w 3364230"/>
              <a:gd name="connsiteY125" fmla="*/ 2200656 h 4443984"/>
              <a:gd name="connsiteX126" fmla="*/ 1255014 w 3364230"/>
              <a:gd name="connsiteY126" fmla="*/ 2261616 h 4443984"/>
              <a:gd name="connsiteX127" fmla="*/ 1358646 w 3364230"/>
              <a:gd name="connsiteY127" fmla="*/ 2383536 h 4443984"/>
              <a:gd name="connsiteX128" fmla="*/ 1395222 w 3364230"/>
              <a:gd name="connsiteY128" fmla="*/ 2438400 h 4443984"/>
              <a:gd name="connsiteX129" fmla="*/ 1425702 w 3364230"/>
              <a:gd name="connsiteY129" fmla="*/ 2517648 h 4443984"/>
              <a:gd name="connsiteX130" fmla="*/ 1425702 w 3364230"/>
              <a:gd name="connsiteY130" fmla="*/ 2584704 h 4443984"/>
              <a:gd name="connsiteX131" fmla="*/ 1425702 w 3364230"/>
              <a:gd name="connsiteY131" fmla="*/ 2584704 h 4443984"/>
              <a:gd name="connsiteX132" fmla="*/ 1425702 w 3364230"/>
              <a:gd name="connsiteY132" fmla="*/ 2670048 h 4443984"/>
              <a:gd name="connsiteX133" fmla="*/ 1559814 w 3364230"/>
              <a:gd name="connsiteY133" fmla="*/ 2743200 h 4443984"/>
              <a:gd name="connsiteX134" fmla="*/ 1596390 w 3364230"/>
              <a:gd name="connsiteY134" fmla="*/ 2798064 h 4443984"/>
              <a:gd name="connsiteX135" fmla="*/ 1602486 w 3364230"/>
              <a:gd name="connsiteY135" fmla="*/ 2877312 h 4443984"/>
              <a:gd name="connsiteX136" fmla="*/ 1645158 w 3364230"/>
              <a:gd name="connsiteY136" fmla="*/ 2919984 h 4443984"/>
              <a:gd name="connsiteX137" fmla="*/ 1724406 w 3364230"/>
              <a:gd name="connsiteY137" fmla="*/ 2974848 h 4443984"/>
              <a:gd name="connsiteX138" fmla="*/ 1736598 w 3364230"/>
              <a:gd name="connsiteY138" fmla="*/ 3011424 h 4443984"/>
              <a:gd name="connsiteX139" fmla="*/ 1736598 w 3364230"/>
              <a:gd name="connsiteY139" fmla="*/ 3072384 h 4443984"/>
              <a:gd name="connsiteX140" fmla="*/ 1736598 w 3364230"/>
              <a:gd name="connsiteY140" fmla="*/ 3145536 h 4443984"/>
              <a:gd name="connsiteX141" fmla="*/ 1712214 w 3364230"/>
              <a:gd name="connsiteY141" fmla="*/ 3340608 h 4443984"/>
              <a:gd name="connsiteX142" fmla="*/ 1712214 w 3364230"/>
              <a:gd name="connsiteY142" fmla="*/ 3358896 h 4443984"/>
              <a:gd name="connsiteX143" fmla="*/ 1852422 w 3364230"/>
              <a:gd name="connsiteY143" fmla="*/ 3413760 h 4443984"/>
              <a:gd name="connsiteX144" fmla="*/ 1937766 w 3364230"/>
              <a:gd name="connsiteY144" fmla="*/ 3444240 h 4443984"/>
              <a:gd name="connsiteX145" fmla="*/ 1962150 w 3364230"/>
              <a:gd name="connsiteY145" fmla="*/ 3493008 h 4443984"/>
              <a:gd name="connsiteX146" fmla="*/ 2029206 w 3364230"/>
              <a:gd name="connsiteY146" fmla="*/ 3480816 h 4443984"/>
              <a:gd name="connsiteX147" fmla="*/ 2102358 w 3364230"/>
              <a:gd name="connsiteY147" fmla="*/ 3493008 h 4443984"/>
              <a:gd name="connsiteX148" fmla="*/ 2181606 w 3364230"/>
              <a:gd name="connsiteY148" fmla="*/ 3547872 h 4443984"/>
              <a:gd name="connsiteX149" fmla="*/ 2193798 w 3364230"/>
              <a:gd name="connsiteY149" fmla="*/ 3724656 h 4443984"/>
              <a:gd name="connsiteX150" fmla="*/ 2273046 w 3364230"/>
              <a:gd name="connsiteY150" fmla="*/ 3864864 h 4443984"/>
              <a:gd name="connsiteX151" fmla="*/ 2266950 w 3364230"/>
              <a:gd name="connsiteY151" fmla="*/ 3950208 h 4443984"/>
              <a:gd name="connsiteX152" fmla="*/ 2340102 w 3364230"/>
              <a:gd name="connsiteY152" fmla="*/ 4096512 h 4443984"/>
              <a:gd name="connsiteX153" fmla="*/ 2437638 w 3364230"/>
              <a:gd name="connsiteY153" fmla="*/ 4145280 h 4443984"/>
              <a:gd name="connsiteX154" fmla="*/ 2486406 w 3364230"/>
              <a:gd name="connsiteY154" fmla="*/ 4236720 h 4443984"/>
              <a:gd name="connsiteX155" fmla="*/ 2522982 w 3364230"/>
              <a:gd name="connsiteY155" fmla="*/ 4376928 h 4443984"/>
              <a:gd name="connsiteX156" fmla="*/ 2522982 w 3364230"/>
              <a:gd name="connsiteY156" fmla="*/ 4443984 h 4443984"/>
              <a:gd name="connsiteX0" fmla="*/ 2522982 w 3364230"/>
              <a:gd name="connsiteY0" fmla="*/ 4443984 h 4443984"/>
              <a:gd name="connsiteX1" fmla="*/ 2669286 w 3364230"/>
              <a:gd name="connsiteY1" fmla="*/ 4395216 h 4443984"/>
              <a:gd name="connsiteX2" fmla="*/ 2705862 w 3364230"/>
              <a:gd name="connsiteY2" fmla="*/ 4194048 h 4443984"/>
              <a:gd name="connsiteX3" fmla="*/ 2742438 w 3364230"/>
              <a:gd name="connsiteY3" fmla="*/ 4059936 h 4443984"/>
              <a:gd name="connsiteX4" fmla="*/ 2791206 w 3364230"/>
              <a:gd name="connsiteY4" fmla="*/ 3883152 h 4443984"/>
              <a:gd name="connsiteX5" fmla="*/ 2852166 w 3364230"/>
              <a:gd name="connsiteY5" fmla="*/ 3791712 h 4443984"/>
              <a:gd name="connsiteX6" fmla="*/ 3022854 w 3364230"/>
              <a:gd name="connsiteY6" fmla="*/ 3767328 h 4443984"/>
              <a:gd name="connsiteX7" fmla="*/ 3132582 w 3364230"/>
              <a:gd name="connsiteY7" fmla="*/ 3822192 h 4443984"/>
              <a:gd name="connsiteX8" fmla="*/ 3102102 w 3364230"/>
              <a:gd name="connsiteY8" fmla="*/ 3602736 h 4443984"/>
              <a:gd name="connsiteX9" fmla="*/ 3205734 w 3364230"/>
              <a:gd name="connsiteY9" fmla="*/ 3176016 h 4443984"/>
              <a:gd name="connsiteX10" fmla="*/ 3364230 w 3364230"/>
              <a:gd name="connsiteY10" fmla="*/ 3041904 h 4443984"/>
              <a:gd name="connsiteX11" fmla="*/ 3333750 w 3364230"/>
              <a:gd name="connsiteY11" fmla="*/ 2749296 h 4443984"/>
              <a:gd name="connsiteX12" fmla="*/ 3333750 w 3364230"/>
              <a:gd name="connsiteY12" fmla="*/ 2688336 h 4443984"/>
              <a:gd name="connsiteX13" fmla="*/ 3169158 w 3364230"/>
              <a:gd name="connsiteY13" fmla="*/ 2523744 h 4443984"/>
              <a:gd name="connsiteX14" fmla="*/ 3126486 w 3364230"/>
              <a:gd name="connsiteY14" fmla="*/ 2499360 h 4443984"/>
              <a:gd name="connsiteX15" fmla="*/ 3035046 w 3364230"/>
              <a:gd name="connsiteY15" fmla="*/ 2377440 h 4443984"/>
              <a:gd name="connsiteX16" fmla="*/ 2943606 w 3364230"/>
              <a:gd name="connsiteY16" fmla="*/ 2286000 h 4443984"/>
              <a:gd name="connsiteX17" fmla="*/ 2980182 w 3364230"/>
              <a:gd name="connsiteY17" fmla="*/ 2133600 h 4443984"/>
              <a:gd name="connsiteX18" fmla="*/ 2974086 w 3364230"/>
              <a:gd name="connsiteY18" fmla="*/ 1926336 h 4443984"/>
              <a:gd name="connsiteX19" fmla="*/ 2803398 w 3364230"/>
              <a:gd name="connsiteY19" fmla="*/ 1871472 h 4443984"/>
              <a:gd name="connsiteX20" fmla="*/ 2699766 w 3364230"/>
              <a:gd name="connsiteY20" fmla="*/ 1901952 h 4443984"/>
              <a:gd name="connsiteX21" fmla="*/ 2620518 w 3364230"/>
              <a:gd name="connsiteY21" fmla="*/ 1822704 h 4443984"/>
              <a:gd name="connsiteX22" fmla="*/ 2486406 w 3364230"/>
              <a:gd name="connsiteY22" fmla="*/ 1804416 h 4443984"/>
              <a:gd name="connsiteX23" fmla="*/ 2401062 w 3364230"/>
              <a:gd name="connsiteY23" fmla="*/ 1956816 h 4443984"/>
              <a:gd name="connsiteX24" fmla="*/ 2388870 w 3364230"/>
              <a:gd name="connsiteY24" fmla="*/ 2212848 h 4443984"/>
              <a:gd name="connsiteX25" fmla="*/ 2224278 w 3364230"/>
              <a:gd name="connsiteY25" fmla="*/ 2334768 h 4443984"/>
              <a:gd name="connsiteX26" fmla="*/ 2242566 w 3364230"/>
              <a:gd name="connsiteY26" fmla="*/ 2261616 h 4443984"/>
              <a:gd name="connsiteX27" fmla="*/ 2199894 w 3364230"/>
              <a:gd name="connsiteY27" fmla="*/ 1926336 h 4443984"/>
              <a:gd name="connsiteX28" fmla="*/ 2187702 w 3364230"/>
              <a:gd name="connsiteY28" fmla="*/ 1810512 h 4443984"/>
              <a:gd name="connsiteX29" fmla="*/ 2145030 w 3364230"/>
              <a:gd name="connsiteY29" fmla="*/ 1773936 h 4443984"/>
              <a:gd name="connsiteX30" fmla="*/ 2041398 w 3364230"/>
              <a:gd name="connsiteY30" fmla="*/ 1725168 h 4443984"/>
              <a:gd name="connsiteX31" fmla="*/ 2041398 w 3364230"/>
              <a:gd name="connsiteY31" fmla="*/ 1700784 h 4443984"/>
              <a:gd name="connsiteX32" fmla="*/ 2059686 w 3364230"/>
              <a:gd name="connsiteY32" fmla="*/ 1578864 h 4443984"/>
              <a:gd name="connsiteX33" fmla="*/ 2059686 w 3364230"/>
              <a:gd name="connsiteY33" fmla="*/ 1505712 h 4443984"/>
              <a:gd name="connsiteX34" fmla="*/ 2017014 w 3364230"/>
              <a:gd name="connsiteY34" fmla="*/ 1456944 h 4443984"/>
              <a:gd name="connsiteX35" fmla="*/ 1956054 w 3364230"/>
              <a:gd name="connsiteY35" fmla="*/ 1438656 h 4443984"/>
              <a:gd name="connsiteX36" fmla="*/ 1864614 w 3364230"/>
              <a:gd name="connsiteY36" fmla="*/ 1450848 h 4443984"/>
              <a:gd name="connsiteX37" fmla="*/ 1803654 w 3364230"/>
              <a:gd name="connsiteY37" fmla="*/ 1517904 h 4443984"/>
              <a:gd name="connsiteX38" fmla="*/ 1803654 w 3364230"/>
              <a:gd name="connsiteY38" fmla="*/ 1603248 h 4443984"/>
              <a:gd name="connsiteX39" fmla="*/ 1809750 w 3364230"/>
              <a:gd name="connsiteY39" fmla="*/ 1633728 h 4443984"/>
              <a:gd name="connsiteX40" fmla="*/ 1724406 w 3364230"/>
              <a:gd name="connsiteY40" fmla="*/ 1578864 h 4443984"/>
              <a:gd name="connsiteX41" fmla="*/ 1663446 w 3364230"/>
              <a:gd name="connsiteY41" fmla="*/ 1542288 h 4443984"/>
              <a:gd name="connsiteX42" fmla="*/ 1663446 w 3364230"/>
              <a:gd name="connsiteY42" fmla="*/ 1487424 h 4443984"/>
              <a:gd name="connsiteX43" fmla="*/ 1663446 w 3364230"/>
              <a:gd name="connsiteY43" fmla="*/ 1389888 h 4443984"/>
              <a:gd name="connsiteX44" fmla="*/ 1651254 w 3364230"/>
              <a:gd name="connsiteY44" fmla="*/ 1280160 h 4443984"/>
              <a:gd name="connsiteX45" fmla="*/ 1614678 w 3364230"/>
              <a:gd name="connsiteY45" fmla="*/ 1231392 h 4443984"/>
              <a:gd name="connsiteX46" fmla="*/ 1547622 w 3364230"/>
              <a:gd name="connsiteY46" fmla="*/ 1213104 h 4443984"/>
              <a:gd name="connsiteX47" fmla="*/ 1498854 w 3364230"/>
              <a:gd name="connsiteY47" fmla="*/ 1213104 h 4443984"/>
              <a:gd name="connsiteX48" fmla="*/ 1431798 w 3364230"/>
              <a:gd name="connsiteY48" fmla="*/ 1261872 h 4443984"/>
              <a:gd name="connsiteX49" fmla="*/ 1395222 w 3364230"/>
              <a:gd name="connsiteY49" fmla="*/ 1261872 h 4443984"/>
              <a:gd name="connsiteX50" fmla="*/ 1401318 w 3364230"/>
              <a:gd name="connsiteY50" fmla="*/ 1200912 h 4443984"/>
              <a:gd name="connsiteX51" fmla="*/ 1401318 w 3364230"/>
              <a:gd name="connsiteY51" fmla="*/ 1127760 h 4443984"/>
              <a:gd name="connsiteX52" fmla="*/ 1364742 w 3364230"/>
              <a:gd name="connsiteY52" fmla="*/ 1042416 h 4443984"/>
              <a:gd name="connsiteX53" fmla="*/ 1309878 w 3364230"/>
              <a:gd name="connsiteY53" fmla="*/ 1030224 h 4443984"/>
              <a:gd name="connsiteX54" fmla="*/ 1309878 w 3364230"/>
              <a:gd name="connsiteY54" fmla="*/ 1030224 h 4443984"/>
              <a:gd name="connsiteX55" fmla="*/ 1248918 w 3364230"/>
              <a:gd name="connsiteY55" fmla="*/ 1024128 h 4443984"/>
              <a:gd name="connsiteX56" fmla="*/ 1309878 w 3364230"/>
              <a:gd name="connsiteY56" fmla="*/ 938784 h 4443984"/>
              <a:gd name="connsiteX57" fmla="*/ 1297686 w 3364230"/>
              <a:gd name="connsiteY57" fmla="*/ 780288 h 4443984"/>
              <a:gd name="connsiteX58" fmla="*/ 1175766 w 3364230"/>
              <a:gd name="connsiteY58" fmla="*/ 719328 h 4443984"/>
              <a:gd name="connsiteX59" fmla="*/ 1126998 w 3364230"/>
              <a:gd name="connsiteY59" fmla="*/ 676656 h 4443984"/>
              <a:gd name="connsiteX60" fmla="*/ 1096518 w 3364230"/>
              <a:gd name="connsiteY60" fmla="*/ 615696 h 4443984"/>
              <a:gd name="connsiteX61" fmla="*/ 1084326 w 3364230"/>
              <a:gd name="connsiteY61" fmla="*/ 505968 h 4443984"/>
              <a:gd name="connsiteX62" fmla="*/ 1023366 w 3364230"/>
              <a:gd name="connsiteY62" fmla="*/ 475488 h 4443984"/>
              <a:gd name="connsiteX63" fmla="*/ 974598 w 3364230"/>
              <a:gd name="connsiteY63" fmla="*/ 463296 h 4443984"/>
              <a:gd name="connsiteX64" fmla="*/ 913638 w 3364230"/>
              <a:gd name="connsiteY64" fmla="*/ 457200 h 4443984"/>
              <a:gd name="connsiteX65" fmla="*/ 877062 w 3364230"/>
              <a:gd name="connsiteY65" fmla="*/ 420624 h 4443984"/>
              <a:gd name="connsiteX66" fmla="*/ 883158 w 3364230"/>
              <a:gd name="connsiteY66" fmla="*/ 341376 h 4443984"/>
              <a:gd name="connsiteX67" fmla="*/ 907542 w 3364230"/>
              <a:gd name="connsiteY67" fmla="*/ 274320 h 4443984"/>
              <a:gd name="connsiteX68" fmla="*/ 913638 w 3364230"/>
              <a:gd name="connsiteY68" fmla="*/ 219456 h 4443984"/>
              <a:gd name="connsiteX69" fmla="*/ 883158 w 3364230"/>
              <a:gd name="connsiteY69" fmla="*/ 134112 h 4443984"/>
              <a:gd name="connsiteX70" fmla="*/ 852678 w 3364230"/>
              <a:gd name="connsiteY70" fmla="*/ 85344 h 4443984"/>
              <a:gd name="connsiteX71" fmla="*/ 791718 w 3364230"/>
              <a:gd name="connsiteY71" fmla="*/ 67056 h 4443984"/>
              <a:gd name="connsiteX72" fmla="*/ 730758 w 3364230"/>
              <a:gd name="connsiteY72" fmla="*/ 0 h 4443984"/>
              <a:gd name="connsiteX73" fmla="*/ 694182 w 3364230"/>
              <a:gd name="connsiteY73" fmla="*/ 0 h 4443984"/>
              <a:gd name="connsiteX74" fmla="*/ 657606 w 3364230"/>
              <a:gd name="connsiteY74" fmla="*/ 79248 h 4443984"/>
              <a:gd name="connsiteX75" fmla="*/ 627126 w 3364230"/>
              <a:gd name="connsiteY75" fmla="*/ 85344 h 4443984"/>
              <a:gd name="connsiteX76" fmla="*/ 578358 w 3364230"/>
              <a:gd name="connsiteY76" fmla="*/ 67056 h 4443984"/>
              <a:gd name="connsiteX77" fmla="*/ 511302 w 3364230"/>
              <a:gd name="connsiteY77" fmla="*/ 48768 h 4443984"/>
              <a:gd name="connsiteX78" fmla="*/ 511302 w 3364230"/>
              <a:gd name="connsiteY78" fmla="*/ 48768 h 4443984"/>
              <a:gd name="connsiteX79" fmla="*/ 407670 w 3364230"/>
              <a:gd name="connsiteY79" fmla="*/ 225552 h 4443984"/>
              <a:gd name="connsiteX80" fmla="*/ 438150 w 3364230"/>
              <a:gd name="connsiteY80" fmla="*/ 280416 h 4443984"/>
              <a:gd name="connsiteX81" fmla="*/ 407670 w 3364230"/>
              <a:gd name="connsiteY81" fmla="*/ 438912 h 4443984"/>
              <a:gd name="connsiteX82" fmla="*/ 371094 w 3364230"/>
              <a:gd name="connsiteY82" fmla="*/ 512064 h 4443984"/>
              <a:gd name="connsiteX83" fmla="*/ 273558 w 3364230"/>
              <a:gd name="connsiteY83" fmla="*/ 451104 h 4443984"/>
              <a:gd name="connsiteX84" fmla="*/ 243078 w 3364230"/>
              <a:gd name="connsiteY84" fmla="*/ 402336 h 4443984"/>
              <a:gd name="connsiteX85" fmla="*/ 206502 w 3364230"/>
              <a:gd name="connsiteY85" fmla="*/ 390144 h 4443984"/>
              <a:gd name="connsiteX86" fmla="*/ 169926 w 3364230"/>
              <a:gd name="connsiteY86" fmla="*/ 402336 h 4443984"/>
              <a:gd name="connsiteX87" fmla="*/ 121158 w 3364230"/>
              <a:gd name="connsiteY87" fmla="*/ 438912 h 4443984"/>
              <a:gd name="connsiteX88" fmla="*/ 124968 w 3364230"/>
              <a:gd name="connsiteY88" fmla="*/ 534162 h 4443984"/>
              <a:gd name="connsiteX89" fmla="*/ 152400 w 3364230"/>
              <a:gd name="connsiteY89" fmla="*/ 590550 h 4443984"/>
              <a:gd name="connsiteX90" fmla="*/ 0 w 3364230"/>
              <a:gd name="connsiteY90" fmla="*/ 704088 h 4443984"/>
              <a:gd name="connsiteX91" fmla="*/ 65532 w 3364230"/>
              <a:gd name="connsiteY91" fmla="*/ 772668 h 4443984"/>
              <a:gd name="connsiteX92" fmla="*/ 124206 w 3364230"/>
              <a:gd name="connsiteY92" fmla="*/ 886968 h 4443984"/>
              <a:gd name="connsiteX93" fmla="*/ 72390 w 3364230"/>
              <a:gd name="connsiteY93" fmla="*/ 975360 h 4443984"/>
              <a:gd name="connsiteX94" fmla="*/ 72390 w 3364230"/>
              <a:gd name="connsiteY94" fmla="*/ 1115568 h 4443984"/>
              <a:gd name="connsiteX95" fmla="*/ 163830 w 3364230"/>
              <a:gd name="connsiteY95" fmla="*/ 1243584 h 4443984"/>
              <a:gd name="connsiteX96" fmla="*/ 304038 w 3364230"/>
              <a:gd name="connsiteY96" fmla="*/ 1243584 h 4443984"/>
              <a:gd name="connsiteX97" fmla="*/ 364998 w 3364230"/>
              <a:gd name="connsiteY97" fmla="*/ 1408176 h 4443984"/>
              <a:gd name="connsiteX98" fmla="*/ 346710 w 3364230"/>
              <a:gd name="connsiteY98" fmla="*/ 1463040 h 4443984"/>
              <a:gd name="connsiteX99" fmla="*/ 316230 w 3364230"/>
              <a:gd name="connsiteY99" fmla="*/ 1505712 h 4443984"/>
              <a:gd name="connsiteX100" fmla="*/ 285750 w 3364230"/>
              <a:gd name="connsiteY100" fmla="*/ 1536192 h 4443984"/>
              <a:gd name="connsiteX101" fmla="*/ 279654 w 3364230"/>
              <a:gd name="connsiteY101" fmla="*/ 1591056 h 4443984"/>
              <a:gd name="connsiteX102" fmla="*/ 261366 w 3364230"/>
              <a:gd name="connsiteY102" fmla="*/ 1645920 h 4443984"/>
              <a:gd name="connsiteX103" fmla="*/ 310134 w 3364230"/>
              <a:gd name="connsiteY103" fmla="*/ 1682496 h 4443984"/>
              <a:gd name="connsiteX104" fmla="*/ 328422 w 3364230"/>
              <a:gd name="connsiteY104" fmla="*/ 1737360 h 4443984"/>
              <a:gd name="connsiteX105" fmla="*/ 352806 w 3364230"/>
              <a:gd name="connsiteY105" fmla="*/ 1786128 h 4443984"/>
              <a:gd name="connsiteX106" fmla="*/ 377190 w 3364230"/>
              <a:gd name="connsiteY106" fmla="*/ 1859280 h 4443984"/>
              <a:gd name="connsiteX107" fmla="*/ 499110 w 3364230"/>
              <a:gd name="connsiteY107" fmla="*/ 1847088 h 4443984"/>
              <a:gd name="connsiteX108" fmla="*/ 560070 w 3364230"/>
              <a:gd name="connsiteY108" fmla="*/ 1908048 h 4443984"/>
              <a:gd name="connsiteX109" fmla="*/ 578358 w 3364230"/>
              <a:gd name="connsiteY109" fmla="*/ 1950720 h 4443984"/>
              <a:gd name="connsiteX110" fmla="*/ 602742 w 3364230"/>
              <a:gd name="connsiteY110" fmla="*/ 1962912 h 4443984"/>
              <a:gd name="connsiteX111" fmla="*/ 596646 w 3364230"/>
              <a:gd name="connsiteY111" fmla="*/ 2164080 h 4443984"/>
              <a:gd name="connsiteX112" fmla="*/ 590550 w 3364230"/>
              <a:gd name="connsiteY112" fmla="*/ 2237232 h 4443984"/>
              <a:gd name="connsiteX113" fmla="*/ 663702 w 3364230"/>
              <a:gd name="connsiteY113" fmla="*/ 2249424 h 4443984"/>
              <a:gd name="connsiteX114" fmla="*/ 688086 w 3364230"/>
              <a:gd name="connsiteY114" fmla="*/ 2225040 h 4443984"/>
              <a:gd name="connsiteX115" fmla="*/ 639318 w 3364230"/>
              <a:gd name="connsiteY115" fmla="*/ 2097024 h 4443984"/>
              <a:gd name="connsiteX116" fmla="*/ 651510 w 3364230"/>
              <a:gd name="connsiteY116" fmla="*/ 2066544 h 4443984"/>
              <a:gd name="connsiteX117" fmla="*/ 694182 w 3364230"/>
              <a:gd name="connsiteY117" fmla="*/ 1895856 h 4443984"/>
              <a:gd name="connsiteX118" fmla="*/ 694182 w 3364230"/>
              <a:gd name="connsiteY118" fmla="*/ 1895856 h 4443984"/>
              <a:gd name="connsiteX119" fmla="*/ 810006 w 3364230"/>
              <a:gd name="connsiteY119" fmla="*/ 1865376 h 4443984"/>
              <a:gd name="connsiteX120" fmla="*/ 919734 w 3364230"/>
              <a:gd name="connsiteY120" fmla="*/ 1883664 h 4443984"/>
              <a:gd name="connsiteX121" fmla="*/ 968502 w 3364230"/>
              <a:gd name="connsiteY121" fmla="*/ 1962912 h 4443984"/>
              <a:gd name="connsiteX122" fmla="*/ 1053846 w 3364230"/>
              <a:gd name="connsiteY122" fmla="*/ 2097024 h 4443984"/>
              <a:gd name="connsiteX123" fmla="*/ 1145286 w 3364230"/>
              <a:gd name="connsiteY123" fmla="*/ 2121408 h 4443984"/>
              <a:gd name="connsiteX124" fmla="*/ 1218438 w 3364230"/>
              <a:gd name="connsiteY124" fmla="*/ 2164080 h 4443984"/>
              <a:gd name="connsiteX125" fmla="*/ 1255014 w 3364230"/>
              <a:gd name="connsiteY125" fmla="*/ 2200656 h 4443984"/>
              <a:gd name="connsiteX126" fmla="*/ 1255014 w 3364230"/>
              <a:gd name="connsiteY126" fmla="*/ 2261616 h 4443984"/>
              <a:gd name="connsiteX127" fmla="*/ 1358646 w 3364230"/>
              <a:gd name="connsiteY127" fmla="*/ 2383536 h 4443984"/>
              <a:gd name="connsiteX128" fmla="*/ 1395222 w 3364230"/>
              <a:gd name="connsiteY128" fmla="*/ 2438400 h 4443984"/>
              <a:gd name="connsiteX129" fmla="*/ 1425702 w 3364230"/>
              <a:gd name="connsiteY129" fmla="*/ 2517648 h 4443984"/>
              <a:gd name="connsiteX130" fmla="*/ 1425702 w 3364230"/>
              <a:gd name="connsiteY130" fmla="*/ 2584704 h 4443984"/>
              <a:gd name="connsiteX131" fmla="*/ 1425702 w 3364230"/>
              <a:gd name="connsiteY131" fmla="*/ 2584704 h 4443984"/>
              <a:gd name="connsiteX132" fmla="*/ 1425702 w 3364230"/>
              <a:gd name="connsiteY132" fmla="*/ 2670048 h 4443984"/>
              <a:gd name="connsiteX133" fmla="*/ 1559814 w 3364230"/>
              <a:gd name="connsiteY133" fmla="*/ 2743200 h 4443984"/>
              <a:gd name="connsiteX134" fmla="*/ 1596390 w 3364230"/>
              <a:gd name="connsiteY134" fmla="*/ 2798064 h 4443984"/>
              <a:gd name="connsiteX135" fmla="*/ 1602486 w 3364230"/>
              <a:gd name="connsiteY135" fmla="*/ 2877312 h 4443984"/>
              <a:gd name="connsiteX136" fmla="*/ 1645158 w 3364230"/>
              <a:gd name="connsiteY136" fmla="*/ 2919984 h 4443984"/>
              <a:gd name="connsiteX137" fmla="*/ 1724406 w 3364230"/>
              <a:gd name="connsiteY137" fmla="*/ 2974848 h 4443984"/>
              <a:gd name="connsiteX138" fmla="*/ 1736598 w 3364230"/>
              <a:gd name="connsiteY138" fmla="*/ 3011424 h 4443984"/>
              <a:gd name="connsiteX139" fmla="*/ 1736598 w 3364230"/>
              <a:gd name="connsiteY139" fmla="*/ 3072384 h 4443984"/>
              <a:gd name="connsiteX140" fmla="*/ 1736598 w 3364230"/>
              <a:gd name="connsiteY140" fmla="*/ 3145536 h 4443984"/>
              <a:gd name="connsiteX141" fmla="*/ 1712214 w 3364230"/>
              <a:gd name="connsiteY141" fmla="*/ 3340608 h 4443984"/>
              <a:gd name="connsiteX142" fmla="*/ 1712214 w 3364230"/>
              <a:gd name="connsiteY142" fmla="*/ 3358896 h 4443984"/>
              <a:gd name="connsiteX143" fmla="*/ 1852422 w 3364230"/>
              <a:gd name="connsiteY143" fmla="*/ 3413760 h 4443984"/>
              <a:gd name="connsiteX144" fmla="*/ 1937766 w 3364230"/>
              <a:gd name="connsiteY144" fmla="*/ 3444240 h 4443984"/>
              <a:gd name="connsiteX145" fmla="*/ 1962150 w 3364230"/>
              <a:gd name="connsiteY145" fmla="*/ 3493008 h 4443984"/>
              <a:gd name="connsiteX146" fmla="*/ 2029206 w 3364230"/>
              <a:gd name="connsiteY146" fmla="*/ 3480816 h 4443984"/>
              <a:gd name="connsiteX147" fmla="*/ 2102358 w 3364230"/>
              <a:gd name="connsiteY147" fmla="*/ 3493008 h 4443984"/>
              <a:gd name="connsiteX148" fmla="*/ 2181606 w 3364230"/>
              <a:gd name="connsiteY148" fmla="*/ 3547872 h 4443984"/>
              <a:gd name="connsiteX149" fmla="*/ 2193798 w 3364230"/>
              <a:gd name="connsiteY149" fmla="*/ 3724656 h 4443984"/>
              <a:gd name="connsiteX150" fmla="*/ 2273046 w 3364230"/>
              <a:gd name="connsiteY150" fmla="*/ 3864864 h 4443984"/>
              <a:gd name="connsiteX151" fmla="*/ 2266950 w 3364230"/>
              <a:gd name="connsiteY151" fmla="*/ 3950208 h 4443984"/>
              <a:gd name="connsiteX152" fmla="*/ 2340102 w 3364230"/>
              <a:gd name="connsiteY152" fmla="*/ 4096512 h 4443984"/>
              <a:gd name="connsiteX153" fmla="*/ 2437638 w 3364230"/>
              <a:gd name="connsiteY153" fmla="*/ 4145280 h 4443984"/>
              <a:gd name="connsiteX154" fmla="*/ 2486406 w 3364230"/>
              <a:gd name="connsiteY154" fmla="*/ 4236720 h 4443984"/>
              <a:gd name="connsiteX155" fmla="*/ 2522982 w 3364230"/>
              <a:gd name="connsiteY155" fmla="*/ 4376928 h 4443984"/>
              <a:gd name="connsiteX156" fmla="*/ 2522982 w 3364230"/>
              <a:gd name="connsiteY156" fmla="*/ 4443984 h 4443984"/>
              <a:gd name="connsiteX0" fmla="*/ 2522982 w 3364230"/>
              <a:gd name="connsiteY0" fmla="*/ 4443984 h 4443984"/>
              <a:gd name="connsiteX1" fmla="*/ 2669286 w 3364230"/>
              <a:gd name="connsiteY1" fmla="*/ 4395216 h 4443984"/>
              <a:gd name="connsiteX2" fmla="*/ 2705862 w 3364230"/>
              <a:gd name="connsiteY2" fmla="*/ 4194048 h 4443984"/>
              <a:gd name="connsiteX3" fmla="*/ 2742438 w 3364230"/>
              <a:gd name="connsiteY3" fmla="*/ 4059936 h 4443984"/>
              <a:gd name="connsiteX4" fmla="*/ 2791206 w 3364230"/>
              <a:gd name="connsiteY4" fmla="*/ 3883152 h 4443984"/>
              <a:gd name="connsiteX5" fmla="*/ 2852166 w 3364230"/>
              <a:gd name="connsiteY5" fmla="*/ 3791712 h 4443984"/>
              <a:gd name="connsiteX6" fmla="*/ 3022854 w 3364230"/>
              <a:gd name="connsiteY6" fmla="*/ 3767328 h 4443984"/>
              <a:gd name="connsiteX7" fmla="*/ 3132582 w 3364230"/>
              <a:gd name="connsiteY7" fmla="*/ 3822192 h 4443984"/>
              <a:gd name="connsiteX8" fmla="*/ 3102102 w 3364230"/>
              <a:gd name="connsiteY8" fmla="*/ 3602736 h 4443984"/>
              <a:gd name="connsiteX9" fmla="*/ 3205734 w 3364230"/>
              <a:gd name="connsiteY9" fmla="*/ 3176016 h 4443984"/>
              <a:gd name="connsiteX10" fmla="*/ 3364230 w 3364230"/>
              <a:gd name="connsiteY10" fmla="*/ 3041904 h 4443984"/>
              <a:gd name="connsiteX11" fmla="*/ 3333750 w 3364230"/>
              <a:gd name="connsiteY11" fmla="*/ 2749296 h 4443984"/>
              <a:gd name="connsiteX12" fmla="*/ 3333750 w 3364230"/>
              <a:gd name="connsiteY12" fmla="*/ 2688336 h 4443984"/>
              <a:gd name="connsiteX13" fmla="*/ 3169158 w 3364230"/>
              <a:gd name="connsiteY13" fmla="*/ 2523744 h 4443984"/>
              <a:gd name="connsiteX14" fmla="*/ 3126486 w 3364230"/>
              <a:gd name="connsiteY14" fmla="*/ 2499360 h 4443984"/>
              <a:gd name="connsiteX15" fmla="*/ 3035046 w 3364230"/>
              <a:gd name="connsiteY15" fmla="*/ 2377440 h 4443984"/>
              <a:gd name="connsiteX16" fmla="*/ 2943606 w 3364230"/>
              <a:gd name="connsiteY16" fmla="*/ 2286000 h 4443984"/>
              <a:gd name="connsiteX17" fmla="*/ 2980182 w 3364230"/>
              <a:gd name="connsiteY17" fmla="*/ 2133600 h 4443984"/>
              <a:gd name="connsiteX18" fmla="*/ 2974086 w 3364230"/>
              <a:gd name="connsiteY18" fmla="*/ 1926336 h 4443984"/>
              <a:gd name="connsiteX19" fmla="*/ 2803398 w 3364230"/>
              <a:gd name="connsiteY19" fmla="*/ 1871472 h 4443984"/>
              <a:gd name="connsiteX20" fmla="*/ 2699766 w 3364230"/>
              <a:gd name="connsiteY20" fmla="*/ 1901952 h 4443984"/>
              <a:gd name="connsiteX21" fmla="*/ 2620518 w 3364230"/>
              <a:gd name="connsiteY21" fmla="*/ 1822704 h 4443984"/>
              <a:gd name="connsiteX22" fmla="*/ 2486406 w 3364230"/>
              <a:gd name="connsiteY22" fmla="*/ 1804416 h 4443984"/>
              <a:gd name="connsiteX23" fmla="*/ 2401062 w 3364230"/>
              <a:gd name="connsiteY23" fmla="*/ 1956816 h 4443984"/>
              <a:gd name="connsiteX24" fmla="*/ 2388870 w 3364230"/>
              <a:gd name="connsiteY24" fmla="*/ 2212848 h 4443984"/>
              <a:gd name="connsiteX25" fmla="*/ 2224278 w 3364230"/>
              <a:gd name="connsiteY25" fmla="*/ 2334768 h 4443984"/>
              <a:gd name="connsiteX26" fmla="*/ 2242566 w 3364230"/>
              <a:gd name="connsiteY26" fmla="*/ 2261616 h 4443984"/>
              <a:gd name="connsiteX27" fmla="*/ 2199894 w 3364230"/>
              <a:gd name="connsiteY27" fmla="*/ 1926336 h 4443984"/>
              <a:gd name="connsiteX28" fmla="*/ 2187702 w 3364230"/>
              <a:gd name="connsiteY28" fmla="*/ 1810512 h 4443984"/>
              <a:gd name="connsiteX29" fmla="*/ 2145030 w 3364230"/>
              <a:gd name="connsiteY29" fmla="*/ 1773936 h 4443984"/>
              <a:gd name="connsiteX30" fmla="*/ 2041398 w 3364230"/>
              <a:gd name="connsiteY30" fmla="*/ 1725168 h 4443984"/>
              <a:gd name="connsiteX31" fmla="*/ 2041398 w 3364230"/>
              <a:gd name="connsiteY31" fmla="*/ 1700784 h 4443984"/>
              <a:gd name="connsiteX32" fmla="*/ 2059686 w 3364230"/>
              <a:gd name="connsiteY32" fmla="*/ 1578864 h 4443984"/>
              <a:gd name="connsiteX33" fmla="*/ 2059686 w 3364230"/>
              <a:gd name="connsiteY33" fmla="*/ 1505712 h 4443984"/>
              <a:gd name="connsiteX34" fmla="*/ 2017014 w 3364230"/>
              <a:gd name="connsiteY34" fmla="*/ 1456944 h 4443984"/>
              <a:gd name="connsiteX35" fmla="*/ 1956054 w 3364230"/>
              <a:gd name="connsiteY35" fmla="*/ 1438656 h 4443984"/>
              <a:gd name="connsiteX36" fmla="*/ 1864614 w 3364230"/>
              <a:gd name="connsiteY36" fmla="*/ 1450848 h 4443984"/>
              <a:gd name="connsiteX37" fmla="*/ 1803654 w 3364230"/>
              <a:gd name="connsiteY37" fmla="*/ 1517904 h 4443984"/>
              <a:gd name="connsiteX38" fmla="*/ 1803654 w 3364230"/>
              <a:gd name="connsiteY38" fmla="*/ 1603248 h 4443984"/>
              <a:gd name="connsiteX39" fmla="*/ 1809750 w 3364230"/>
              <a:gd name="connsiteY39" fmla="*/ 1633728 h 4443984"/>
              <a:gd name="connsiteX40" fmla="*/ 1724406 w 3364230"/>
              <a:gd name="connsiteY40" fmla="*/ 1578864 h 4443984"/>
              <a:gd name="connsiteX41" fmla="*/ 1663446 w 3364230"/>
              <a:gd name="connsiteY41" fmla="*/ 1542288 h 4443984"/>
              <a:gd name="connsiteX42" fmla="*/ 1663446 w 3364230"/>
              <a:gd name="connsiteY42" fmla="*/ 1487424 h 4443984"/>
              <a:gd name="connsiteX43" fmla="*/ 1663446 w 3364230"/>
              <a:gd name="connsiteY43" fmla="*/ 1389888 h 4443984"/>
              <a:gd name="connsiteX44" fmla="*/ 1651254 w 3364230"/>
              <a:gd name="connsiteY44" fmla="*/ 1280160 h 4443984"/>
              <a:gd name="connsiteX45" fmla="*/ 1614678 w 3364230"/>
              <a:gd name="connsiteY45" fmla="*/ 1231392 h 4443984"/>
              <a:gd name="connsiteX46" fmla="*/ 1547622 w 3364230"/>
              <a:gd name="connsiteY46" fmla="*/ 1213104 h 4443984"/>
              <a:gd name="connsiteX47" fmla="*/ 1498854 w 3364230"/>
              <a:gd name="connsiteY47" fmla="*/ 1213104 h 4443984"/>
              <a:gd name="connsiteX48" fmla="*/ 1431798 w 3364230"/>
              <a:gd name="connsiteY48" fmla="*/ 1261872 h 4443984"/>
              <a:gd name="connsiteX49" fmla="*/ 1395222 w 3364230"/>
              <a:gd name="connsiteY49" fmla="*/ 1261872 h 4443984"/>
              <a:gd name="connsiteX50" fmla="*/ 1401318 w 3364230"/>
              <a:gd name="connsiteY50" fmla="*/ 1200912 h 4443984"/>
              <a:gd name="connsiteX51" fmla="*/ 1401318 w 3364230"/>
              <a:gd name="connsiteY51" fmla="*/ 1127760 h 4443984"/>
              <a:gd name="connsiteX52" fmla="*/ 1364742 w 3364230"/>
              <a:gd name="connsiteY52" fmla="*/ 1042416 h 4443984"/>
              <a:gd name="connsiteX53" fmla="*/ 1309878 w 3364230"/>
              <a:gd name="connsiteY53" fmla="*/ 1030224 h 4443984"/>
              <a:gd name="connsiteX54" fmla="*/ 1309878 w 3364230"/>
              <a:gd name="connsiteY54" fmla="*/ 1030224 h 4443984"/>
              <a:gd name="connsiteX55" fmla="*/ 1248918 w 3364230"/>
              <a:gd name="connsiteY55" fmla="*/ 1024128 h 4443984"/>
              <a:gd name="connsiteX56" fmla="*/ 1309878 w 3364230"/>
              <a:gd name="connsiteY56" fmla="*/ 938784 h 4443984"/>
              <a:gd name="connsiteX57" fmla="*/ 1297686 w 3364230"/>
              <a:gd name="connsiteY57" fmla="*/ 780288 h 4443984"/>
              <a:gd name="connsiteX58" fmla="*/ 1175766 w 3364230"/>
              <a:gd name="connsiteY58" fmla="*/ 719328 h 4443984"/>
              <a:gd name="connsiteX59" fmla="*/ 1126998 w 3364230"/>
              <a:gd name="connsiteY59" fmla="*/ 676656 h 4443984"/>
              <a:gd name="connsiteX60" fmla="*/ 1096518 w 3364230"/>
              <a:gd name="connsiteY60" fmla="*/ 615696 h 4443984"/>
              <a:gd name="connsiteX61" fmla="*/ 1084326 w 3364230"/>
              <a:gd name="connsiteY61" fmla="*/ 505968 h 4443984"/>
              <a:gd name="connsiteX62" fmla="*/ 1023366 w 3364230"/>
              <a:gd name="connsiteY62" fmla="*/ 475488 h 4443984"/>
              <a:gd name="connsiteX63" fmla="*/ 974598 w 3364230"/>
              <a:gd name="connsiteY63" fmla="*/ 463296 h 4443984"/>
              <a:gd name="connsiteX64" fmla="*/ 913638 w 3364230"/>
              <a:gd name="connsiteY64" fmla="*/ 457200 h 4443984"/>
              <a:gd name="connsiteX65" fmla="*/ 877062 w 3364230"/>
              <a:gd name="connsiteY65" fmla="*/ 420624 h 4443984"/>
              <a:gd name="connsiteX66" fmla="*/ 883158 w 3364230"/>
              <a:gd name="connsiteY66" fmla="*/ 341376 h 4443984"/>
              <a:gd name="connsiteX67" fmla="*/ 907542 w 3364230"/>
              <a:gd name="connsiteY67" fmla="*/ 274320 h 4443984"/>
              <a:gd name="connsiteX68" fmla="*/ 913638 w 3364230"/>
              <a:gd name="connsiteY68" fmla="*/ 219456 h 4443984"/>
              <a:gd name="connsiteX69" fmla="*/ 883158 w 3364230"/>
              <a:gd name="connsiteY69" fmla="*/ 134112 h 4443984"/>
              <a:gd name="connsiteX70" fmla="*/ 852678 w 3364230"/>
              <a:gd name="connsiteY70" fmla="*/ 85344 h 4443984"/>
              <a:gd name="connsiteX71" fmla="*/ 791718 w 3364230"/>
              <a:gd name="connsiteY71" fmla="*/ 67056 h 4443984"/>
              <a:gd name="connsiteX72" fmla="*/ 730758 w 3364230"/>
              <a:gd name="connsiteY72" fmla="*/ 0 h 4443984"/>
              <a:gd name="connsiteX73" fmla="*/ 694182 w 3364230"/>
              <a:gd name="connsiteY73" fmla="*/ 0 h 4443984"/>
              <a:gd name="connsiteX74" fmla="*/ 657606 w 3364230"/>
              <a:gd name="connsiteY74" fmla="*/ 79248 h 4443984"/>
              <a:gd name="connsiteX75" fmla="*/ 627126 w 3364230"/>
              <a:gd name="connsiteY75" fmla="*/ 85344 h 4443984"/>
              <a:gd name="connsiteX76" fmla="*/ 578358 w 3364230"/>
              <a:gd name="connsiteY76" fmla="*/ 67056 h 4443984"/>
              <a:gd name="connsiteX77" fmla="*/ 511302 w 3364230"/>
              <a:gd name="connsiteY77" fmla="*/ 48768 h 4443984"/>
              <a:gd name="connsiteX78" fmla="*/ 511302 w 3364230"/>
              <a:gd name="connsiteY78" fmla="*/ 48768 h 4443984"/>
              <a:gd name="connsiteX79" fmla="*/ 365760 w 3364230"/>
              <a:gd name="connsiteY79" fmla="*/ 271272 h 4443984"/>
              <a:gd name="connsiteX80" fmla="*/ 438150 w 3364230"/>
              <a:gd name="connsiteY80" fmla="*/ 280416 h 4443984"/>
              <a:gd name="connsiteX81" fmla="*/ 407670 w 3364230"/>
              <a:gd name="connsiteY81" fmla="*/ 438912 h 4443984"/>
              <a:gd name="connsiteX82" fmla="*/ 371094 w 3364230"/>
              <a:gd name="connsiteY82" fmla="*/ 512064 h 4443984"/>
              <a:gd name="connsiteX83" fmla="*/ 273558 w 3364230"/>
              <a:gd name="connsiteY83" fmla="*/ 451104 h 4443984"/>
              <a:gd name="connsiteX84" fmla="*/ 243078 w 3364230"/>
              <a:gd name="connsiteY84" fmla="*/ 402336 h 4443984"/>
              <a:gd name="connsiteX85" fmla="*/ 206502 w 3364230"/>
              <a:gd name="connsiteY85" fmla="*/ 390144 h 4443984"/>
              <a:gd name="connsiteX86" fmla="*/ 169926 w 3364230"/>
              <a:gd name="connsiteY86" fmla="*/ 402336 h 4443984"/>
              <a:gd name="connsiteX87" fmla="*/ 121158 w 3364230"/>
              <a:gd name="connsiteY87" fmla="*/ 438912 h 4443984"/>
              <a:gd name="connsiteX88" fmla="*/ 124968 w 3364230"/>
              <a:gd name="connsiteY88" fmla="*/ 534162 h 4443984"/>
              <a:gd name="connsiteX89" fmla="*/ 152400 w 3364230"/>
              <a:gd name="connsiteY89" fmla="*/ 590550 h 4443984"/>
              <a:gd name="connsiteX90" fmla="*/ 0 w 3364230"/>
              <a:gd name="connsiteY90" fmla="*/ 704088 h 4443984"/>
              <a:gd name="connsiteX91" fmla="*/ 65532 w 3364230"/>
              <a:gd name="connsiteY91" fmla="*/ 772668 h 4443984"/>
              <a:gd name="connsiteX92" fmla="*/ 124206 w 3364230"/>
              <a:gd name="connsiteY92" fmla="*/ 886968 h 4443984"/>
              <a:gd name="connsiteX93" fmla="*/ 72390 w 3364230"/>
              <a:gd name="connsiteY93" fmla="*/ 975360 h 4443984"/>
              <a:gd name="connsiteX94" fmla="*/ 72390 w 3364230"/>
              <a:gd name="connsiteY94" fmla="*/ 1115568 h 4443984"/>
              <a:gd name="connsiteX95" fmla="*/ 163830 w 3364230"/>
              <a:gd name="connsiteY95" fmla="*/ 1243584 h 4443984"/>
              <a:gd name="connsiteX96" fmla="*/ 304038 w 3364230"/>
              <a:gd name="connsiteY96" fmla="*/ 1243584 h 4443984"/>
              <a:gd name="connsiteX97" fmla="*/ 364998 w 3364230"/>
              <a:gd name="connsiteY97" fmla="*/ 1408176 h 4443984"/>
              <a:gd name="connsiteX98" fmla="*/ 346710 w 3364230"/>
              <a:gd name="connsiteY98" fmla="*/ 1463040 h 4443984"/>
              <a:gd name="connsiteX99" fmla="*/ 316230 w 3364230"/>
              <a:gd name="connsiteY99" fmla="*/ 1505712 h 4443984"/>
              <a:gd name="connsiteX100" fmla="*/ 285750 w 3364230"/>
              <a:gd name="connsiteY100" fmla="*/ 1536192 h 4443984"/>
              <a:gd name="connsiteX101" fmla="*/ 279654 w 3364230"/>
              <a:gd name="connsiteY101" fmla="*/ 1591056 h 4443984"/>
              <a:gd name="connsiteX102" fmla="*/ 261366 w 3364230"/>
              <a:gd name="connsiteY102" fmla="*/ 1645920 h 4443984"/>
              <a:gd name="connsiteX103" fmla="*/ 310134 w 3364230"/>
              <a:gd name="connsiteY103" fmla="*/ 1682496 h 4443984"/>
              <a:gd name="connsiteX104" fmla="*/ 328422 w 3364230"/>
              <a:gd name="connsiteY104" fmla="*/ 1737360 h 4443984"/>
              <a:gd name="connsiteX105" fmla="*/ 352806 w 3364230"/>
              <a:gd name="connsiteY105" fmla="*/ 1786128 h 4443984"/>
              <a:gd name="connsiteX106" fmla="*/ 377190 w 3364230"/>
              <a:gd name="connsiteY106" fmla="*/ 1859280 h 4443984"/>
              <a:gd name="connsiteX107" fmla="*/ 499110 w 3364230"/>
              <a:gd name="connsiteY107" fmla="*/ 1847088 h 4443984"/>
              <a:gd name="connsiteX108" fmla="*/ 560070 w 3364230"/>
              <a:gd name="connsiteY108" fmla="*/ 1908048 h 4443984"/>
              <a:gd name="connsiteX109" fmla="*/ 578358 w 3364230"/>
              <a:gd name="connsiteY109" fmla="*/ 1950720 h 4443984"/>
              <a:gd name="connsiteX110" fmla="*/ 602742 w 3364230"/>
              <a:gd name="connsiteY110" fmla="*/ 1962912 h 4443984"/>
              <a:gd name="connsiteX111" fmla="*/ 596646 w 3364230"/>
              <a:gd name="connsiteY111" fmla="*/ 2164080 h 4443984"/>
              <a:gd name="connsiteX112" fmla="*/ 590550 w 3364230"/>
              <a:gd name="connsiteY112" fmla="*/ 2237232 h 4443984"/>
              <a:gd name="connsiteX113" fmla="*/ 663702 w 3364230"/>
              <a:gd name="connsiteY113" fmla="*/ 2249424 h 4443984"/>
              <a:gd name="connsiteX114" fmla="*/ 688086 w 3364230"/>
              <a:gd name="connsiteY114" fmla="*/ 2225040 h 4443984"/>
              <a:gd name="connsiteX115" fmla="*/ 639318 w 3364230"/>
              <a:gd name="connsiteY115" fmla="*/ 2097024 h 4443984"/>
              <a:gd name="connsiteX116" fmla="*/ 651510 w 3364230"/>
              <a:gd name="connsiteY116" fmla="*/ 2066544 h 4443984"/>
              <a:gd name="connsiteX117" fmla="*/ 694182 w 3364230"/>
              <a:gd name="connsiteY117" fmla="*/ 1895856 h 4443984"/>
              <a:gd name="connsiteX118" fmla="*/ 694182 w 3364230"/>
              <a:gd name="connsiteY118" fmla="*/ 1895856 h 4443984"/>
              <a:gd name="connsiteX119" fmla="*/ 810006 w 3364230"/>
              <a:gd name="connsiteY119" fmla="*/ 1865376 h 4443984"/>
              <a:gd name="connsiteX120" fmla="*/ 919734 w 3364230"/>
              <a:gd name="connsiteY120" fmla="*/ 1883664 h 4443984"/>
              <a:gd name="connsiteX121" fmla="*/ 968502 w 3364230"/>
              <a:gd name="connsiteY121" fmla="*/ 1962912 h 4443984"/>
              <a:gd name="connsiteX122" fmla="*/ 1053846 w 3364230"/>
              <a:gd name="connsiteY122" fmla="*/ 2097024 h 4443984"/>
              <a:gd name="connsiteX123" fmla="*/ 1145286 w 3364230"/>
              <a:gd name="connsiteY123" fmla="*/ 2121408 h 4443984"/>
              <a:gd name="connsiteX124" fmla="*/ 1218438 w 3364230"/>
              <a:gd name="connsiteY124" fmla="*/ 2164080 h 4443984"/>
              <a:gd name="connsiteX125" fmla="*/ 1255014 w 3364230"/>
              <a:gd name="connsiteY125" fmla="*/ 2200656 h 4443984"/>
              <a:gd name="connsiteX126" fmla="*/ 1255014 w 3364230"/>
              <a:gd name="connsiteY126" fmla="*/ 2261616 h 4443984"/>
              <a:gd name="connsiteX127" fmla="*/ 1358646 w 3364230"/>
              <a:gd name="connsiteY127" fmla="*/ 2383536 h 4443984"/>
              <a:gd name="connsiteX128" fmla="*/ 1395222 w 3364230"/>
              <a:gd name="connsiteY128" fmla="*/ 2438400 h 4443984"/>
              <a:gd name="connsiteX129" fmla="*/ 1425702 w 3364230"/>
              <a:gd name="connsiteY129" fmla="*/ 2517648 h 4443984"/>
              <a:gd name="connsiteX130" fmla="*/ 1425702 w 3364230"/>
              <a:gd name="connsiteY130" fmla="*/ 2584704 h 4443984"/>
              <a:gd name="connsiteX131" fmla="*/ 1425702 w 3364230"/>
              <a:gd name="connsiteY131" fmla="*/ 2584704 h 4443984"/>
              <a:gd name="connsiteX132" fmla="*/ 1425702 w 3364230"/>
              <a:gd name="connsiteY132" fmla="*/ 2670048 h 4443984"/>
              <a:gd name="connsiteX133" fmla="*/ 1559814 w 3364230"/>
              <a:gd name="connsiteY133" fmla="*/ 2743200 h 4443984"/>
              <a:gd name="connsiteX134" fmla="*/ 1596390 w 3364230"/>
              <a:gd name="connsiteY134" fmla="*/ 2798064 h 4443984"/>
              <a:gd name="connsiteX135" fmla="*/ 1602486 w 3364230"/>
              <a:gd name="connsiteY135" fmla="*/ 2877312 h 4443984"/>
              <a:gd name="connsiteX136" fmla="*/ 1645158 w 3364230"/>
              <a:gd name="connsiteY136" fmla="*/ 2919984 h 4443984"/>
              <a:gd name="connsiteX137" fmla="*/ 1724406 w 3364230"/>
              <a:gd name="connsiteY137" fmla="*/ 2974848 h 4443984"/>
              <a:gd name="connsiteX138" fmla="*/ 1736598 w 3364230"/>
              <a:gd name="connsiteY138" fmla="*/ 3011424 h 4443984"/>
              <a:gd name="connsiteX139" fmla="*/ 1736598 w 3364230"/>
              <a:gd name="connsiteY139" fmla="*/ 3072384 h 4443984"/>
              <a:gd name="connsiteX140" fmla="*/ 1736598 w 3364230"/>
              <a:gd name="connsiteY140" fmla="*/ 3145536 h 4443984"/>
              <a:gd name="connsiteX141" fmla="*/ 1712214 w 3364230"/>
              <a:gd name="connsiteY141" fmla="*/ 3340608 h 4443984"/>
              <a:gd name="connsiteX142" fmla="*/ 1712214 w 3364230"/>
              <a:gd name="connsiteY142" fmla="*/ 3358896 h 4443984"/>
              <a:gd name="connsiteX143" fmla="*/ 1852422 w 3364230"/>
              <a:gd name="connsiteY143" fmla="*/ 3413760 h 4443984"/>
              <a:gd name="connsiteX144" fmla="*/ 1937766 w 3364230"/>
              <a:gd name="connsiteY144" fmla="*/ 3444240 h 4443984"/>
              <a:gd name="connsiteX145" fmla="*/ 1962150 w 3364230"/>
              <a:gd name="connsiteY145" fmla="*/ 3493008 h 4443984"/>
              <a:gd name="connsiteX146" fmla="*/ 2029206 w 3364230"/>
              <a:gd name="connsiteY146" fmla="*/ 3480816 h 4443984"/>
              <a:gd name="connsiteX147" fmla="*/ 2102358 w 3364230"/>
              <a:gd name="connsiteY147" fmla="*/ 3493008 h 4443984"/>
              <a:gd name="connsiteX148" fmla="*/ 2181606 w 3364230"/>
              <a:gd name="connsiteY148" fmla="*/ 3547872 h 4443984"/>
              <a:gd name="connsiteX149" fmla="*/ 2193798 w 3364230"/>
              <a:gd name="connsiteY149" fmla="*/ 3724656 h 4443984"/>
              <a:gd name="connsiteX150" fmla="*/ 2273046 w 3364230"/>
              <a:gd name="connsiteY150" fmla="*/ 3864864 h 4443984"/>
              <a:gd name="connsiteX151" fmla="*/ 2266950 w 3364230"/>
              <a:gd name="connsiteY151" fmla="*/ 3950208 h 4443984"/>
              <a:gd name="connsiteX152" fmla="*/ 2340102 w 3364230"/>
              <a:gd name="connsiteY152" fmla="*/ 4096512 h 4443984"/>
              <a:gd name="connsiteX153" fmla="*/ 2437638 w 3364230"/>
              <a:gd name="connsiteY153" fmla="*/ 4145280 h 4443984"/>
              <a:gd name="connsiteX154" fmla="*/ 2486406 w 3364230"/>
              <a:gd name="connsiteY154" fmla="*/ 4236720 h 4443984"/>
              <a:gd name="connsiteX155" fmla="*/ 2522982 w 3364230"/>
              <a:gd name="connsiteY155" fmla="*/ 4376928 h 4443984"/>
              <a:gd name="connsiteX156" fmla="*/ 2522982 w 3364230"/>
              <a:gd name="connsiteY156" fmla="*/ 4443984 h 4443984"/>
              <a:gd name="connsiteX0" fmla="*/ 2522982 w 3364230"/>
              <a:gd name="connsiteY0" fmla="*/ 4443984 h 4443984"/>
              <a:gd name="connsiteX1" fmla="*/ 2669286 w 3364230"/>
              <a:gd name="connsiteY1" fmla="*/ 4395216 h 4443984"/>
              <a:gd name="connsiteX2" fmla="*/ 2705862 w 3364230"/>
              <a:gd name="connsiteY2" fmla="*/ 4194048 h 4443984"/>
              <a:gd name="connsiteX3" fmla="*/ 2742438 w 3364230"/>
              <a:gd name="connsiteY3" fmla="*/ 4059936 h 4443984"/>
              <a:gd name="connsiteX4" fmla="*/ 2791206 w 3364230"/>
              <a:gd name="connsiteY4" fmla="*/ 3883152 h 4443984"/>
              <a:gd name="connsiteX5" fmla="*/ 2852166 w 3364230"/>
              <a:gd name="connsiteY5" fmla="*/ 3791712 h 4443984"/>
              <a:gd name="connsiteX6" fmla="*/ 3022854 w 3364230"/>
              <a:gd name="connsiteY6" fmla="*/ 3767328 h 4443984"/>
              <a:gd name="connsiteX7" fmla="*/ 3132582 w 3364230"/>
              <a:gd name="connsiteY7" fmla="*/ 3822192 h 4443984"/>
              <a:gd name="connsiteX8" fmla="*/ 3102102 w 3364230"/>
              <a:gd name="connsiteY8" fmla="*/ 3602736 h 4443984"/>
              <a:gd name="connsiteX9" fmla="*/ 3205734 w 3364230"/>
              <a:gd name="connsiteY9" fmla="*/ 3176016 h 4443984"/>
              <a:gd name="connsiteX10" fmla="*/ 3364230 w 3364230"/>
              <a:gd name="connsiteY10" fmla="*/ 3041904 h 4443984"/>
              <a:gd name="connsiteX11" fmla="*/ 3333750 w 3364230"/>
              <a:gd name="connsiteY11" fmla="*/ 2749296 h 4443984"/>
              <a:gd name="connsiteX12" fmla="*/ 3333750 w 3364230"/>
              <a:gd name="connsiteY12" fmla="*/ 2688336 h 4443984"/>
              <a:gd name="connsiteX13" fmla="*/ 3169158 w 3364230"/>
              <a:gd name="connsiteY13" fmla="*/ 2523744 h 4443984"/>
              <a:gd name="connsiteX14" fmla="*/ 3126486 w 3364230"/>
              <a:gd name="connsiteY14" fmla="*/ 2499360 h 4443984"/>
              <a:gd name="connsiteX15" fmla="*/ 3035046 w 3364230"/>
              <a:gd name="connsiteY15" fmla="*/ 2377440 h 4443984"/>
              <a:gd name="connsiteX16" fmla="*/ 2943606 w 3364230"/>
              <a:gd name="connsiteY16" fmla="*/ 2286000 h 4443984"/>
              <a:gd name="connsiteX17" fmla="*/ 2980182 w 3364230"/>
              <a:gd name="connsiteY17" fmla="*/ 2133600 h 4443984"/>
              <a:gd name="connsiteX18" fmla="*/ 2974086 w 3364230"/>
              <a:gd name="connsiteY18" fmla="*/ 1926336 h 4443984"/>
              <a:gd name="connsiteX19" fmla="*/ 2803398 w 3364230"/>
              <a:gd name="connsiteY19" fmla="*/ 1871472 h 4443984"/>
              <a:gd name="connsiteX20" fmla="*/ 2699766 w 3364230"/>
              <a:gd name="connsiteY20" fmla="*/ 1901952 h 4443984"/>
              <a:gd name="connsiteX21" fmla="*/ 2620518 w 3364230"/>
              <a:gd name="connsiteY21" fmla="*/ 1822704 h 4443984"/>
              <a:gd name="connsiteX22" fmla="*/ 2486406 w 3364230"/>
              <a:gd name="connsiteY22" fmla="*/ 1804416 h 4443984"/>
              <a:gd name="connsiteX23" fmla="*/ 2401062 w 3364230"/>
              <a:gd name="connsiteY23" fmla="*/ 1956816 h 4443984"/>
              <a:gd name="connsiteX24" fmla="*/ 2388870 w 3364230"/>
              <a:gd name="connsiteY24" fmla="*/ 2212848 h 4443984"/>
              <a:gd name="connsiteX25" fmla="*/ 2224278 w 3364230"/>
              <a:gd name="connsiteY25" fmla="*/ 2334768 h 4443984"/>
              <a:gd name="connsiteX26" fmla="*/ 2242566 w 3364230"/>
              <a:gd name="connsiteY26" fmla="*/ 2261616 h 4443984"/>
              <a:gd name="connsiteX27" fmla="*/ 2199894 w 3364230"/>
              <a:gd name="connsiteY27" fmla="*/ 1926336 h 4443984"/>
              <a:gd name="connsiteX28" fmla="*/ 2187702 w 3364230"/>
              <a:gd name="connsiteY28" fmla="*/ 1810512 h 4443984"/>
              <a:gd name="connsiteX29" fmla="*/ 2145030 w 3364230"/>
              <a:gd name="connsiteY29" fmla="*/ 1773936 h 4443984"/>
              <a:gd name="connsiteX30" fmla="*/ 2041398 w 3364230"/>
              <a:gd name="connsiteY30" fmla="*/ 1725168 h 4443984"/>
              <a:gd name="connsiteX31" fmla="*/ 2041398 w 3364230"/>
              <a:gd name="connsiteY31" fmla="*/ 1700784 h 4443984"/>
              <a:gd name="connsiteX32" fmla="*/ 2059686 w 3364230"/>
              <a:gd name="connsiteY32" fmla="*/ 1578864 h 4443984"/>
              <a:gd name="connsiteX33" fmla="*/ 2059686 w 3364230"/>
              <a:gd name="connsiteY33" fmla="*/ 1505712 h 4443984"/>
              <a:gd name="connsiteX34" fmla="*/ 2017014 w 3364230"/>
              <a:gd name="connsiteY34" fmla="*/ 1456944 h 4443984"/>
              <a:gd name="connsiteX35" fmla="*/ 1956054 w 3364230"/>
              <a:gd name="connsiteY35" fmla="*/ 1438656 h 4443984"/>
              <a:gd name="connsiteX36" fmla="*/ 1864614 w 3364230"/>
              <a:gd name="connsiteY36" fmla="*/ 1450848 h 4443984"/>
              <a:gd name="connsiteX37" fmla="*/ 1803654 w 3364230"/>
              <a:gd name="connsiteY37" fmla="*/ 1517904 h 4443984"/>
              <a:gd name="connsiteX38" fmla="*/ 1803654 w 3364230"/>
              <a:gd name="connsiteY38" fmla="*/ 1603248 h 4443984"/>
              <a:gd name="connsiteX39" fmla="*/ 1809750 w 3364230"/>
              <a:gd name="connsiteY39" fmla="*/ 1633728 h 4443984"/>
              <a:gd name="connsiteX40" fmla="*/ 1724406 w 3364230"/>
              <a:gd name="connsiteY40" fmla="*/ 1578864 h 4443984"/>
              <a:gd name="connsiteX41" fmla="*/ 1663446 w 3364230"/>
              <a:gd name="connsiteY41" fmla="*/ 1542288 h 4443984"/>
              <a:gd name="connsiteX42" fmla="*/ 1663446 w 3364230"/>
              <a:gd name="connsiteY42" fmla="*/ 1487424 h 4443984"/>
              <a:gd name="connsiteX43" fmla="*/ 1663446 w 3364230"/>
              <a:gd name="connsiteY43" fmla="*/ 1389888 h 4443984"/>
              <a:gd name="connsiteX44" fmla="*/ 1651254 w 3364230"/>
              <a:gd name="connsiteY44" fmla="*/ 1280160 h 4443984"/>
              <a:gd name="connsiteX45" fmla="*/ 1614678 w 3364230"/>
              <a:gd name="connsiteY45" fmla="*/ 1231392 h 4443984"/>
              <a:gd name="connsiteX46" fmla="*/ 1547622 w 3364230"/>
              <a:gd name="connsiteY46" fmla="*/ 1213104 h 4443984"/>
              <a:gd name="connsiteX47" fmla="*/ 1498854 w 3364230"/>
              <a:gd name="connsiteY47" fmla="*/ 1213104 h 4443984"/>
              <a:gd name="connsiteX48" fmla="*/ 1431798 w 3364230"/>
              <a:gd name="connsiteY48" fmla="*/ 1261872 h 4443984"/>
              <a:gd name="connsiteX49" fmla="*/ 1395222 w 3364230"/>
              <a:gd name="connsiteY49" fmla="*/ 1261872 h 4443984"/>
              <a:gd name="connsiteX50" fmla="*/ 1401318 w 3364230"/>
              <a:gd name="connsiteY50" fmla="*/ 1200912 h 4443984"/>
              <a:gd name="connsiteX51" fmla="*/ 1401318 w 3364230"/>
              <a:gd name="connsiteY51" fmla="*/ 1127760 h 4443984"/>
              <a:gd name="connsiteX52" fmla="*/ 1364742 w 3364230"/>
              <a:gd name="connsiteY52" fmla="*/ 1042416 h 4443984"/>
              <a:gd name="connsiteX53" fmla="*/ 1309878 w 3364230"/>
              <a:gd name="connsiteY53" fmla="*/ 1030224 h 4443984"/>
              <a:gd name="connsiteX54" fmla="*/ 1309878 w 3364230"/>
              <a:gd name="connsiteY54" fmla="*/ 1030224 h 4443984"/>
              <a:gd name="connsiteX55" fmla="*/ 1248918 w 3364230"/>
              <a:gd name="connsiteY55" fmla="*/ 1024128 h 4443984"/>
              <a:gd name="connsiteX56" fmla="*/ 1309878 w 3364230"/>
              <a:gd name="connsiteY56" fmla="*/ 938784 h 4443984"/>
              <a:gd name="connsiteX57" fmla="*/ 1297686 w 3364230"/>
              <a:gd name="connsiteY57" fmla="*/ 780288 h 4443984"/>
              <a:gd name="connsiteX58" fmla="*/ 1175766 w 3364230"/>
              <a:gd name="connsiteY58" fmla="*/ 719328 h 4443984"/>
              <a:gd name="connsiteX59" fmla="*/ 1126998 w 3364230"/>
              <a:gd name="connsiteY59" fmla="*/ 676656 h 4443984"/>
              <a:gd name="connsiteX60" fmla="*/ 1096518 w 3364230"/>
              <a:gd name="connsiteY60" fmla="*/ 615696 h 4443984"/>
              <a:gd name="connsiteX61" fmla="*/ 1084326 w 3364230"/>
              <a:gd name="connsiteY61" fmla="*/ 505968 h 4443984"/>
              <a:gd name="connsiteX62" fmla="*/ 1023366 w 3364230"/>
              <a:gd name="connsiteY62" fmla="*/ 475488 h 4443984"/>
              <a:gd name="connsiteX63" fmla="*/ 974598 w 3364230"/>
              <a:gd name="connsiteY63" fmla="*/ 463296 h 4443984"/>
              <a:gd name="connsiteX64" fmla="*/ 913638 w 3364230"/>
              <a:gd name="connsiteY64" fmla="*/ 457200 h 4443984"/>
              <a:gd name="connsiteX65" fmla="*/ 877062 w 3364230"/>
              <a:gd name="connsiteY65" fmla="*/ 420624 h 4443984"/>
              <a:gd name="connsiteX66" fmla="*/ 883158 w 3364230"/>
              <a:gd name="connsiteY66" fmla="*/ 341376 h 4443984"/>
              <a:gd name="connsiteX67" fmla="*/ 907542 w 3364230"/>
              <a:gd name="connsiteY67" fmla="*/ 274320 h 4443984"/>
              <a:gd name="connsiteX68" fmla="*/ 913638 w 3364230"/>
              <a:gd name="connsiteY68" fmla="*/ 219456 h 4443984"/>
              <a:gd name="connsiteX69" fmla="*/ 883158 w 3364230"/>
              <a:gd name="connsiteY69" fmla="*/ 134112 h 4443984"/>
              <a:gd name="connsiteX70" fmla="*/ 852678 w 3364230"/>
              <a:gd name="connsiteY70" fmla="*/ 85344 h 4443984"/>
              <a:gd name="connsiteX71" fmla="*/ 791718 w 3364230"/>
              <a:gd name="connsiteY71" fmla="*/ 67056 h 4443984"/>
              <a:gd name="connsiteX72" fmla="*/ 730758 w 3364230"/>
              <a:gd name="connsiteY72" fmla="*/ 0 h 4443984"/>
              <a:gd name="connsiteX73" fmla="*/ 694182 w 3364230"/>
              <a:gd name="connsiteY73" fmla="*/ 0 h 4443984"/>
              <a:gd name="connsiteX74" fmla="*/ 657606 w 3364230"/>
              <a:gd name="connsiteY74" fmla="*/ 79248 h 4443984"/>
              <a:gd name="connsiteX75" fmla="*/ 627126 w 3364230"/>
              <a:gd name="connsiteY75" fmla="*/ 85344 h 4443984"/>
              <a:gd name="connsiteX76" fmla="*/ 578358 w 3364230"/>
              <a:gd name="connsiteY76" fmla="*/ 67056 h 4443984"/>
              <a:gd name="connsiteX77" fmla="*/ 511302 w 3364230"/>
              <a:gd name="connsiteY77" fmla="*/ 48768 h 4443984"/>
              <a:gd name="connsiteX78" fmla="*/ 480822 w 3364230"/>
              <a:gd name="connsiteY78" fmla="*/ 60198 h 4443984"/>
              <a:gd name="connsiteX79" fmla="*/ 365760 w 3364230"/>
              <a:gd name="connsiteY79" fmla="*/ 271272 h 4443984"/>
              <a:gd name="connsiteX80" fmla="*/ 438150 w 3364230"/>
              <a:gd name="connsiteY80" fmla="*/ 280416 h 4443984"/>
              <a:gd name="connsiteX81" fmla="*/ 407670 w 3364230"/>
              <a:gd name="connsiteY81" fmla="*/ 438912 h 4443984"/>
              <a:gd name="connsiteX82" fmla="*/ 371094 w 3364230"/>
              <a:gd name="connsiteY82" fmla="*/ 512064 h 4443984"/>
              <a:gd name="connsiteX83" fmla="*/ 273558 w 3364230"/>
              <a:gd name="connsiteY83" fmla="*/ 451104 h 4443984"/>
              <a:gd name="connsiteX84" fmla="*/ 243078 w 3364230"/>
              <a:gd name="connsiteY84" fmla="*/ 402336 h 4443984"/>
              <a:gd name="connsiteX85" fmla="*/ 206502 w 3364230"/>
              <a:gd name="connsiteY85" fmla="*/ 390144 h 4443984"/>
              <a:gd name="connsiteX86" fmla="*/ 169926 w 3364230"/>
              <a:gd name="connsiteY86" fmla="*/ 402336 h 4443984"/>
              <a:gd name="connsiteX87" fmla="*/ 121158 w 3364230"/>
              <a:gd name="connsiteY87" fmla="*/ 438912 h 4443984"/>
              <a:gd name="connsiteX88" fmla="*/ 124968 w 3364230"/>
              <a:gd name="connsiteY88" fmla="*/ 534162 h 4443984"/>
              <a:gd name="connsiteX89" fmla="*/ 152400 w 3364230"/>
              <a:gd name="connsiteY89" fmla="*/ 590550 h 4443984"/>
              <a:gd name="connsiteX90" fmla="*/ 0 w 3364230"/>
              <a:gd name="connsiteY90" fmla="*/ 704088 h 4443984"/>
              <a:gd name="connsiteX91" fmla="*/ 65532 w 3364230"/>
              <a:gd name="connsiteY91" fmla="*/ 772668 h 4443984"/>
              <a:gd name="connsiteX92" fmla="*/ 124206 w 3364230"/>
              <a:gd name="connsiteY92" fmla="*/ 886968 h 4443984"/>
              <a:gd name="connsiteX93" fmla="*/ 72390 w 3364230"/>
              <a:gd name="connsiteY93" fmla="*/ 975360 h 4443984"/>
              <a:gd name="connsiteX94" fmla="*/ 72390 w 3364230"/>
              <a:gd name="connsiteY94" fmla="*/ 1115568 h 4443984"/>
              <a:gd name="connsiteX95" fmla="*/ 163830 w 3364230"/>
              <a:gd name="connsiteY95" fmla="*/ 1243584 h 4443984"/>
              <a:gd name="connsiteX96" fmla="*/ 304038 w 3364230"/>
              <a:gd name="connsiteY96" fmla="*/ 1243584 h 4443984"/>
              <a:gd name="connsiteX97" fmla="*/ 364998 w 3364230"/>
              <a:gd name="connsiteY97" fmla="*/ 1408176 h 4443984"/>
              <a:gd name="connsiteX98" fmla="*/ 346710 w 3364230"/>
              <a:gd name="connsiteY98" fmla="*/ 1463040 h 4443984"/>
              <a:gd name="connsiteX99" fmla="*/ 316230 w 3364230"/>
              <a:gd name="connsiteY99" fmla="*/ 1505712 h 4443984"/>
              <a:gd name="connsiteX100" fmla="*/ 285750 w 3364230"/>
              <a:gd name="connsiteY100" fmla="*/ 1536192 h 4443984"/>
              <a:gd name="connsiteX101" fmla="*/ 279654 w 3364230"/>
              <a:gd name="connsiteY101" fmla="*/ 1591056 h 4443984"/>
              <a:gd name="connsiteX102" fmla="*/ 261366 w 3364230"/>
              <a:gd name="connsiteY102" fmla="*/ 1645920 h 4443984"/>
              <a:gd name="connsiteX103" fmla="*/ 310134 w 3364230"/>
              <a:gd name="connsiteY103" fmla="*/ 1682496 h 4443984"/>
              <a:gd name="connsiteX104" fmla="*/ 328422 w 3364230"/>
              <a:gd name="connsiteY104" fmla="*/ 1737360 h 4443984"/>
              <a:gd name="connsiteX105" fmla="*/ 352806 w 3364230"/>
              <a:gd name="connsiteY105" fmla="*/ 1786128 h 4443984"/>
              <a:gd name="connsiteX106" fmla="*/ 377190 w 3364230"/>
              <a:gd name="connsiteY106" fmla="*/ 1859280 h 4443984"/>
              <a:gd name="connsiteX107" fmla="*/ 499110 w 3364230"/>
              <a:gd name="connsiteY107" fmla="*/ 1847088 h 4443984"/>
              <a:gd name="connsiteX108" fmla="*/ 560070 w 3364230"/>
              <a:gd name="connsiteY108" fmla="*/ 1908048 h 4443984"/>
              <a:gd name="connsiteX109" fmla="*/ 578358 w 3364230"/>
              <a:gd name="connsiteY109" fmla="*/ 1950720 h 4443984"/>
              <a:gd name="connsiteX110" fmla="*/ 602742 w 3364230"/>
              <a:gd name="connsiteY110" fmla="*/ 1962912 h 4443984"/>
              <a:gd name="connsiteX111" fmla="*/ 596646 w 3364230"/>
              <a:gd name="connsiteY111" fmla="*/ 2164080 h 4443984"/>
              <a:gd name="connsiteX112" fmla="*/ 590550 w 3364230"/>
              <a:gd name="connsiteY112" fmla="*/ 2237232 h 4443984"/>
              <a:gd name="connsiteX113" fmla="*/ 663702 w 3364230"/>
              <a:gd name="connsiteY113" fmla="*/ 2249424 h 4443984"/>
              <a:gd name="connsiteX114" fmla="*/ 688086 w 3364230"/>
              <a:gd name="connsiteY114" fmla="*/ 2225040 h 4443984"/>
              <a:gd name="connsiteX115" fmla="*/ 639318 w 3364230"/>
              <a:gd name="connsiteY115" fmla="*/ 2097024 h 4443984"/>
              <a:gd name="connsiteX116" fmla="*/ 651510 w 3364230"/>
              <a:gd name="connsiteY116" fmla="*/ 2066544 h 4443984"/>
              <a:gd name="connsiteX117" fmla="*/ 694182 w 3364230"/>
              <a:gd name="connsiteY117" fmla="*/ 1895856 h 4443984"/>
              <a:gd name="connsiteX118" fmla="*/ 694182 w 3364230"/>
              <a:gd name="connsiteY118" fmla="*/ 1895856 h 4443984"/>
              <a:gd name="connsiteX119" fmla="*/ 810006 w 3364230"/>
              <a:gd name="connsiteY119" fmla="*/ 1865376 h 4443984"/>
              <a:gd name="connsiteX120" fmla="*/ 919734 w 3364230"/>
              <a:gd name="connsiteY120" fmla="*/ 1883664 h 4443984"/>
              <a:gd name="connsiteX121" fmla="*/ 968502 w 3364230"/>
              <a:gd name="connsiteY121" fmla="*/ 1962912 h 4443984"/>
              <a:gd name="connsiteX122" fmla="*/ 1053846 w 3364230"/>
              <a:gd name="connsiteY122" fmla="*/ 2097024 h 4443984"/>
              <a:gd name="connsiteX123" fmla="*/ 1145286 w 3364230"/>
              <a:gd name="connsiteY123" fmla="*/ 2121408 h 4443984"/>
              <a:gd name="connsiteX124" fmla="*/ 1218438 w 3364230"/>
              <a:gd name="connsiteY124" fmla="*/ 2164080 h 4443984"/>
              <a:gd name="connsiteX125" fmla="*/ 1255014 w 3364230"/>
              <a:gd name="connsiteY125" fmla="*/ 2200656 h 4443984"/>
              <a:gd name="connsiteX126" fmla="*/ 1255014 w 3364230"/>
              <a:gd name="connsiteY126" fmla="*/ 2261616 h 4443984"/>
              <a:gd name="connsiteX127" fmla="*/ 1358646 w 3364230"/>
              <a:gd name="connsiteY127" fmla="*/ 2383536 h 4443984"/>
              <a:gd name="connsiteX128" fmla="*/ 1395222 w 3364230"/>
              <a:gd name="connsiteY128" fmla="*/ 2438400 h 4443984"/>
              <a:gd name="connsiteX129" fmla="*/ 1425702 w 3364230"/>
              <a:gd name="connsiteY129" fmla="*/ 2517648 h 4443984"/>
              <a:gd name="connsiteX130" fmla="*/ 1425702 w 3364230"/>
              <a:gd name="connsiteY130" fmla="*/ 2584704 h 4443984"/>
              <a:gd name="connsiteX131" fmla="*/ 1425702 w 3364230"/>
              <a:gd name="connsiteY131" fmla="*/ 2584704 h 4443984"/>
              <a:gd name="connsiteX132" fmla="*/ 1425702 w 3364230"/>
              <a:gd name="connsiteY132" fmla="*/ 2670048 h 4443984"/>
              <a:gd name="connsiteX133" fmla="*/ 1559814 w 3364230"/>
              <a:gd name="connsiteY133" fmla="*/ 2743200 h 4443984"/>
              <a:gd name="connsiteX134" fmla="*/ 1596390 w 3364230"/>
              <a:gd name="connsiteY134" fmla="*/ 2798064 h 4443984"/>
              <a:gd name="connsiteX135" fmla="*/ 1602486 w 3364230"/>
              <a:gd name="connsiteY135" fmla="*/ 2877312 h 4443984"/>
              <a:gd name="connsiteX136" fmla="*/ 1645158 w 3364230"/>
              <a:gd name="connsiteY136" fmla="*/ 2919984 h 4443984"/>
              <a:gd name="connsiteX137" fmla="*/ 1724406 w 3364230"/>
              <a:gd name="connsiteY137" fmla="*/ 2974848 h 4443984"/>
              <a:gd name="connsiteX138" fmla="*/ 1736598 w 3364230"/>
              <a:gd name="connsiteY138" fmla="*/ 3011424 h 4443984"/>
              <a:gd name="connsiteX139" fmla="*/ 1736598 w 3364230"/>
              <a:gd name="connsiteY139" fmla="*/ 3072384 h 4443984"/>
              <a:gd name="connsiteX140" fmla="*/ 1736598 w 3364230"/>
              <a:gd name="connsiteY140" fmla="*/ 3145536 h 4443984"/>
              <a:gd name="connsiteX141" fmla="*/ 1712214 w 3364230"/>
              <a:gd name="connsiteY141" fmla="*/ 3340608 h 4443984"/>
              <a:gd name="connsiteX142" fmla="*/ 1712214 w 3364230"/>
              <a:gd name="connsiteY142" fmla="*/ 3358896 h 4443984"/>
              <a:gd name="connsiteX143" fmla="*/ 1852422 w 3364230"/>
              <a:gd name="connsiteY143" fmla="*/ 3413760 h 4443984"/>
              <a:gd name="connsiteX144" fmla="*/ 1937766 w 3364230"/>
              <a:gd name="connsiteY144" fmla="*/ 3444240 h 4443984"/>
              <a:gd name="connsiteX145" fmla="*/ 1962150 w 3364230"/>
              <a:gd name="connsiteY145" fmla="*/ 3493008 h 4443984"/>
              <a:gd name="connsiteX146" fmla="*/ 2029206 w 3364230"/>
              <a:gd name="connsiteY146" fmla="*/ 3480816 h 4443984"/>
              <a:gd name="connsiteX147" fmla="*/ 2102358 w 3364230"/>
              <a:gd name="connsiteY147" fmla="*/ 3493008 h 4443984"/>
              <a:gd name="connsiteX148" fmla="*/ 2181606 w 3364230"/>
              <a:gd name="connsiteY148" fmla="*/ 3547872 h 4443984"/>
              <a:gd name="connsiteX149" fmla="*/ 2193798 w 3364230"/>
              <a:gd name="connsiteY149" fmla="*/ 3724656 h 4443984"/>
              <a:gd name="connsiteX150" fmla="*/ 2273046 w 3364230"/>
              <a:gd name="connsiteY150" fmla="*/ 3864864 h 4443984"/>
              <a:gd name="connsiteX151" fmla="*/ 2266950 w 3364230"/>
              <a:gd name="connsiteY151" fmla="*/ 3950208 h 4443984"/>
              <a:gd name="connsiteX152" fmla="*/ 2340102 w 3364230"/>
              <a:gd name="connsiteY152" fmla="*/ 4096512 h 4443984"/>
              <a:gd name="connsiteX153" fmla="*/ 2437638 w 3364230"/>
              <a:gd name="connsiteY153" fmla="*/ 4145280 h 4443984"/>
              <a:gd name="connsiteX154" fmla="*/ 2486406 w 3364230"/>
              <a:gd name="connsiteY154" fmla="*/ 4236720 h 4443984"/>
              <a:gd name="connsiteX155" fmla="*/ 2522982 w 3364230"/>
              <a:gd name="connsiteY155" fmla="*/ 4376928 h 4443984"/>
              <a:gd name="connsiteX156" fmla="*/ 2522982 w 3364230"/>
              <a:gd name="connsiteY156" fmla="*/ 4443984 h 4443984"/>
              <a:gd name="connsiteX0" fmla="*/ 2522982 w 3364230"/>
              <a:gd name="connsiteY0" fmla="*/ 4443984 h 4443984"/>
              <a:gd name="connsiteX1" fmla="*/ 2669286 w 3364230"/>
              <a:gd name="connsiteY1" fmla="*/ 4395216 h 4443984"/>
              <a:gd name="connsiteX2" fmla="*/ 2705862 w 3364230"/>
              <a:gd name="connsiteY2" fmla="*/ 4194048 h 4443984"/>
              <a:gd name="connsiteX3" fmla="*/ 2742438 w 3364230"/>
              <a:gd name="connsiteY3" fmla="*/ 4059936 h 4443984"/>
              <a:gd name="connsiteX4" fmla="*/ 2791206 w 3364230"/>
              <a:gd name="connsiteY4" fmla="*/ 3883152 h 4443984"/>
              <a:gd name="connsiteX5" fmla="*/ 2852166 w 3364230"/>
              <a:gd name="connsiteY5" fmla="*/ 3791712 h 4443984"/>
              <a:gd name="connsiteX6" fmla="*/ 3022854 w 3364230"/>
              <a:gd name="connsiteY6" fmla="*/ 3767328 h 4443984"/>
              <a:gd name="connsiteX7" fmla="*/ 3132582 w 3364230"/>
              <a:gd name="connsiteY7" fmla="*/ 3822192 h 4443984"/>
              <a:gd name="connsiteX8" fmla="*/ 3102102 w 3364230"/>
              <a:gd name="connsiteY8" fmla="*/ 3602736 h 4443984"/>
              <a:gd name="connsiteX9" fmla="*/ 3205734 w 3364230"/>
              <a:gd name="connsiteY9" fmla="*/ 3176016 h 4443984"/>
              <a:gd name="connsiteX10" fmla="*/ 3364230 w 3364230"/>
              <a:gd name="connsiteY10" fmla="*/ 3041904 h 4443984"/>
              <a:gd name="connsiteX11" fmla="*/ 3333750 w 3364230"/>
              <a:gd name="connsiteY11" fmla="*/ 2749296 h 4443984"/>
              <a:gd name="connsiteX12" fmla="*/ 3333750 w 3364230"/>
              <a:gd name="connsiteY12" fmla="*/ 2688336 h 4443984"/>
              <a:gd name="connsiteX13" fmla="*/ 3169158 w 3364230"/>
              <a:gd name="connsiteY13" fmla="*/ 2523744 h 4443984"/>
              <a:gd name="connsiteX14" fmla="*/ 3126486 w 3364230"/>
              <a:gd name="connsiteY14" fmla="*/ 2499360 h 4443984"/>
              <a:gd name="connsiteX15" fmla="*/ 3035046 w 3364230"/>
              <a:gd name="connsiteY15" fmla="*/ 2377440 h 4443984"/>
              <a:gd name="connsiteX16" fmla="*/ 2943606 w 3364230"/>
              <a:gd name="connsiteY16" fmla="*/ 2286000 h 4443984"/>
              <a:gd name="connsiteX17" fmla="*/ 2980182 w 3364230"/>
              <a:gd name="connsiteY17" fmla="*/ 2133600 h 4443984"/>
              <a:gd name="connsiteX18" fmla="*/ 2974086 w 3364230"/>
              <a:gd name="connsiteY18" fmla="*/ 1926336 h 4443984"/>
              <a:gd name="connsiteX19" fmla="*/ 2803398 w 3364230"/>
              <a:gd name="connsiteY19" fmla="*/ 1871472 h 4443984"/>
              <a:gd name="connsiteX20" fmla="*/ 2699766 w 3364230"/>
              <a:gd name="connsiteY20" fmla="*/ 1901952 h 4443984"/>
              <a:gd name="connsiteX21" fmla="*/ 2620518 w 3364230"/>
              <a:gd name="connsiteY21" fmla="*/ 1822704 h 4443984"/>
              <a:gd name="connsiteX22" fmla="*/ 2486406 w 3364230"/>
              <a:gd name="connsiteY22" fmla="*/ 1804416 h 4443984"/>
              <a:gd name="connsiteX23" fmla="*/ 2401062 w 3364230"/>
              <a:gd name="connsiteY23" fmla="*/ 1956816 h 4443984"/>
              <a:gd name="connsiteX24" fmla="*/ 2388870 w 3364230"/>
              <a:gd name="connsiteY24" fmla="*/ 2212848 h 4443984"/>
              <a:gd name="connsiteX25" fmla="*/ 2224278 w 3364230"/>
              <a:gd name="connsiteY25" fmla="*/ 2334768 h 4443984"/>
              <a:gd name="connsiteX26" fmla="*/ 2242566 w 3364230"/>
              <a:gd name="connsiteY26" fmla="*/ 2261616 h 4443984"/>
              <a:gd name="connsiteX27" fmla="*/ 2199894 w 3364230"/>
              <a:gd name="connsiteY27" fmla="*/ 1926336 h 4443984"/>
              <a:gd name="connsiteX28" fmla="*/ 2187702 w 3364230"/>
              <a:gd name="connsiteY28" fmla="*/ 1810512 h 4443984"/>
              <a:gd name="connsiteX29" fmla="*/ 2145030 w 3364230"/>
              <a:gd name="connsiteY29" fmla="*/ 1773936 h 4443984"/>
              <a:gd name="connsiteX30" fmla="*/ 2041398 w 3364230"/>
              <a:gd name="connsiteY30" fmla="*/ 1725168 h 4443984"/>
              <a:gd name="connsiteX31" fmla="*/ 2041398 w 3364230"/>
              <a:gd name="connsiteY31" fmla="*/ 1700784 h 4443984"/>
              <a:gd name="connsiteX32" fmla="*/ 2059686 w 3364230"/>
              <a:gd name="connsiteY32" fmla="*/ 1578864 h 4443984"/>
              <a:gd name="connsiteX33" fmla="*/ 2059686 w 3364230"/>
              <a:gd name="connsiteY33" fmla="*/ 1505712 h 4443984"/>
              <a:gd name="connsiteX34" fmla="*/ 2017014 w 3364230"/>
              <a:gd name="connsiteY34" fmla="*/ 1456944 h 4443984"/>
              <a:gd name="connsiteX35" fmla="*/ 1956054 w 3364230"/>
              <a:gd name="connsiteY35" fmla="*/ 1438656 h 4443984"/>
              <a:gd name="connsiteX36" fmla="*/ 1864614 w 3364230"/>
              <a:gd name="connsiteY36" fmla="*/ 1450848 h 4443984"/>
              <a:gd name="connsiteX37" fmla="*/ 1803654 w 3364230"/>
              <a:gd name="connsiteY37" fmla="*/ 1517904 h 4443984"/>
              <a:gd name="connsiteX38" fmla="*/ 1803654 w 3364230"/>
              <a:gd name="connsiteY38" fmla="*/ 1603248 h 4443984"/>
              <a:gd name="connsiteX39" fmla="*/ 1809750 w 3364230"/>
              <a:gd name="connsiteY39" fmla="*/ 1633728 h 4443984"/>
              <a:gd name="connsiteX40" fmla="*/ 1724406 w 3364230"/>
              <a:gd name="connsiteY40" fmla="*/ 1578864 h 4443984"/>
              <a:gd name="connsiteX41" fmla="*/ 1663446 w 3364230"/>
              <a:gd name="connsiteY41" fmla="*/ 1542288 h 4443984"/>
              <a:gd name="connsiteX42" fmla="*/ 1663446 w 3364230"/>
              <a:gd name="connsiteY42" fmla="*/ 1487424 h 4443984"/>
              <a:gd name="connsiteX43" fmla="*/ 1663446 w 3364230"/>
              <a:gd name="connsiteY43" fmla="*/ 1389888 h 4443984"/>
              <a:gd name="connsiteX44" fmla="*/ 1651254 w 3364230"/>
              <a:gd name="connsiteY44" fmla="*/ 1280160 h 4443984"/>
              <a:gd name="connsiteX45" fmla="*/ 1614678 w 3364230"/>
              <a:gd name="connsiteY45" fmla="*/ 1231392 h 4443984"/>
              <a:gd name="connsiteX46" fmla="*/ 1547622 w 3364230"/>
              <a:gd name="connsiteY46" fmla="*/ 1213104 h 4443984"/>
              <a:gd name="connsiteX47" fmla="*/ 1498854 w 3364230"/>
              <a:gd name="connsiteY47" fmla="*/ 1213104 h 4443984"/>
              <a:gd name="connsiteX48" fmla="*/ 1431798 w 3364230"/>
              <a:gd name="connsiteY48" fmla="*/ 1261872 h 4443984"/>
              <a:gd name="connsiteX49" fmla="*/ 1395222 w 3364230"/>
              <a:gd name="connsiteY49" fmla="*/ 1261872 h 4443984"/>
              <a:gd name="connsiteX50" fmla="*/ 1401318 w 3364230"/>
              <a:gd name="connsiteY50" fmla="*/ 1200912 h 4443984"/>
              <a:gd name="connsiteX51" fmla="*/ 1401318 w 3364230"/>
              <a:gd name="connsiteY51" fmla="*/ 1127760 h 4443984"/>
              <a:gd name="connsiteX52" fmla="*/ 1364742 w 3364230"/>
              <a:gd name="connsiteY52" fmla="*/ 1042416 h 4443984"/>
              <a:gd name="connsiteX53" fmla="*/ 1309878 w 3364230"/>
              <a:gd name="connsiteY53" fmla="*/ 1030224 h 4443984"/>
              <a:gd name="connsiteX54" fmla="*/ 1309878 w 3364230"/>
              <a:gd name="connsiteY54" fmla="*/ 1030224 h 4443984"/>
              <a:gd name="connsiteX55" fmla="*/ 1248918 w 3364230"/>
              <a:gd name="connsiteY55" fmla="*/ 1024128 h 4443984"/>
              <a:gd name="connsiteX56" fmla="*/ 1309878 w 3364230"/>
              <a:gd name="connsiteY56" fmla="*/ 938784 h 4443984"/>
              <a:gd name="connsiteX57" fmla="*/ 1297686 w 3364230"/>
              <a:gd name="connsiteY57" fmla="*/ 780288 h 4443984"/>
              <a:gd name="connsiteX58" fmla="*/ 1175766 w 3364230"/>
              <a:gd name="connsiteY58" fmla="*/ 719328 h 4443984"/>
              <a:gd name="connsiteX59" fmla="*/ 1126998 w 3364230"/>
              <a:gd name="connsiteY59" fmla="*/ 676656 h 4443984"/>
              <a:gd name="connsiteX60" fmla="*/ 1096518 w 3364230"/>
              <a:gd name="connsiteY60" fmla="*/ 615696 h 4443984"/>
              <a:gd name="connsiteX61" fmla="*/ 1084326 w 3364230"/>
              <a:gd name="connsiteY61" fmla="*/ 505968 h 4443984"/>
              <a:gd name="connsiteX62" fmla="*/ 1023366 w 3364230"/>
              <a:gd name="connsiteY62" fmla="*/ 475488 h 4443984"/>
              <a:gd name="connsiteX63" fmla="*/ 974598 w 3364230"/>
              <a:gd name="connsiteY63" fmla="*/ 463296 h 4443984"/>
              <a:gd name="connsiteX64" fmla="*/ 913638 w 3364230"/>
              <a:gd name="connsiteY64" fmla="*/ 457200 h 4443984"/>
              <a:gd name="connsiteX65" fmla="*/ 877062 w 3364230"/>
              <a:gd name="connsiteY65" fmla="*/ 420624 h 4443984"/>
              <a:gd name="connsiteX66" fmla="*/ 883158 w 3364230"/>
              <a:gd name="connsiteY66" fmla="*/ 341376 h 4443984"/>
              <a:gd name="connsiteX67" fmla="*/ 907542 w 3364230"/>
              <a:gd name="connsiteY67" fmla="*/ 274320 h 4443984"/>
              <a:gd name="connsiteX68" fmla="*/ 913638 w 3364230"/>
              <a:gd name="connsiteY68" fmla="*/ 219456 h 4443984"/>
              <a:gd name="connsiteX69" fmla="*/ 883158 w 3364230"/>
              <a:gd name="connsiteY69" fmla="*/ 134112 h 4443984"/>
              <a:gd name="connsiteX70" fmla="*/ 852678 w 3364230"/>
              <a:gd name="connsiteY70" fmla="*/ 85344 h 4443984"/>
              <a:gd name="connsiteX71" fmla="*/ 791718 w 3364230"/>
              <a:gd name="connsiteY71" fmla="*/ 67056 h 4443984"/>
              <a:gd name="connsiteX72" fmla="*/ 730758 w 3364230"/>
              <a:gd name="connsiteY72" fmla="*/ 0 h 4443984"/>
              <a:gd name="connsiteX73" fmla="*/ 694182 w 3364230"/>
              <a:gd name="connsiteY73" fmla="*/ 0 h 4443984"/>
              <a:gd name="connsiteX74" fmla="*/ 657606 w 3364230"/>
              <a:gd name="connsiteY74" fmla="*/ 79248 h 4443984"/>
              <a:gd name="connsiteX75" fmla="*/ 627126 w 3364230"/>
              <a:gd name="connsiteY75" fmla="*/ 85344 h 4443984"/>
              <a:gd name="connsiteX76" fmla="*/ 578358 w 3364230"/>
              <a:gd name="connsiteY76" fmla="*/ 67056 h 4443984"/>
              <a:gd name="connsiteX77" fmla="*/ 511302 w 3364230"/>
              <a:gd name="connsiteY77" fmla="*/ 48768 h 4443984"/>
              <a:gd name="connsiteX78" fmla="*/ 480822 w 3364230"/>
              <a:gd name="connsiteY78" fmla="*/ 60198 h 4443984"/>
              <a:gd name="connsiteX79" fmla="*/ 365760 w 3364230"/>
              <a:gd name="connsiteY79" fmla="*/ 271272 h 4443984"/>
              <a:gd name="connsiteX80" fmla="*/ 438150 w 3364230"/>
              <a:gd name="connsiteY80" fmla="*/ 280416 h 4443984"/>
              <a:gd name="connsiteX81" fmla="*/ 407670 w 3364230"/>
              <a:gd name="connsiteY81" fmla="*/ 438912 h 4443984"/>
              <a:gd name="connsiteX82" fmla="*/ 371094 w 3364230"/>
              <a:gd name="connsiteY82" fmla="*/ 512064 h 4443984"/>
              <a:gd name="connsiteX83" fmla="*/ 273558 w 3364230"/>
              <a:gd name="connsiteY83" fmla="*/ 451104 h 4443984"/>
              <a:gd name="connsiteX84" fmla="*/ 243078 w 3364230"/>
              <a:gd name="connsiteY84" fmla="*/ 402336 h 4443984"/>
              <a:gd name="connsiteX85" fmla="*/ 206502 w 3364230"/>
              <a:gd name="connsiteY85" fmla="*/ 390144 h 4443984"/>
              <a:gd name="connsiteX86" fmla="*/ 169926 w 3364230"/>
              <a:gd name="connsiteY86" fmla="*/ 402336 h 4443984"/>
              <a:gd name="connsiteX87" fmla="*/ 121158 w 3364230"/>
              <a:gd name="connsiteY87" fmla="*/ 438912 h 4443984"/>
              <a:gd name="connsiteX88" fmla="*/ 124968 w 3364230"/>
              <a:gd name="connsiteY88" fmla="*/ 534162 h 4443984"/>
              <a:gd name="connsiteX89" fmla="*/ 152400 w 3364230"/>
              <a:gd name="connsiteY89" fmla="*/ 590550 h 4443984"/>
              <a:gd name="connsiteX90" fmla="*/ 0 w 3364230"/>
              <a:gd name="connsiteY90" fmla="*/ 704088 h 4443984"/>
              <a:gd name="connsiteX91" fmla="*/ 65532 w 3364230"/>
              <a:gd name="connsiteY91" fmla="*/ 772668 h 4443984"/>
              <a:gd name="connsiteX92" fmla="*/ 124206 w 3364230"/>
              <a:gd name="connsiteY92" fmla="*/ 886968 h 4443984"/>
              <a:gd name="connsiteX93" fmla="*/ 72390 w 3364230"/>
              <a:gd name="connsiteY93" fmla="*/ 975360 h 4443984"/>
              <a:gd name="connsiteX94" fmla="*/ 72390 w 3364230"/>
              <a:gd name="connsiteY94" fmla="*/ 1115568 h 4443984"/>
              <a:gd name="connsiteX95" fmla="*/ 163830 w 3364230"/>
              <a:gd name="connsiteY95" fmla="*/ 1243584 h 4443984"/>
              <a:gd name="connsiteX96" fmla="*/ 300228 w 3364230"/>
              <a:gd name="connsiteY96" fmla="*/ 1258824 h 4443984"/>
              <a:gd name="connsiteX97" fmla="*/ 364998 w 3364230"/>
              <a:gd name="connsiteY97" fmla="*/ 1408176 h 4443984"/>
              <a:gd name="connsiteX98" fmla="*/ 346710 w 3364230"/>
              <a:gd name="connsiteY98" fmla="*/ 1463040 h 4443984"/>
              <a:gd name="connsiteX99" fmla="*/ 316230 w 3364230"/>
              <a:gd name="connsiteY99" fmla="*/ 1505712 h 4443984"/>
              <a:gd name="connsiteX100" fmla="*/ 285750 w 3364230"/>
              <a:gd name="connsiteY100" fmla="*/ 1536192 h 4443984"/>
              <a:gd name="connsiteX101" fmla="*/ 279654 w 3364230"/>
              <a:gd name="connsiteY101" fmla="*/ 1591056 h 4443984"/>
              <a:gd name="connsiteX102" fmla="*/ 261366 w 3364230"/>
              <a:gd name="connsiteY102" fmla="*/ 1645920 h 4443984"/>
              <a:gd name="connsiteX103" fmla="*/ 310134 w 3364230"/>
              <a:gd name="connsiteY103" fmla="*/ 1682496 h 4443984"/>
              <a:gd name="connsiteX104" fmla="*/ 328422 w 3364230"/>
              <a:gd name="connsiteY104" fmla="*/ 1737360 h 4443984"/>
              <a:gd name="connsiteX105" fmla="*/ 352806 w 3364230"/>
              <a:gd name="connsiteY105" fmla="*/ 1786128 h 4443984"/>
              <a:gd name="connsiteX106" fmla="*/ 377190 w 3364230"/>
              <a:gd name="connsiteY106" fmla="*/ 1859280 h 4443984"/>
              <a:gd name="connsiteX107" fmla="*/ 499110 w 3364230"/>
              <a:gd name="connsiteY107" fmla="*/ 1847088 h 4443984"/>
              <a:gd name="connsiteX108" fmla="*/ 560070 w 3364230"/>
              <a:gd name="connsiteY108" fmla="*/ 1908048 h 4443984"/>
              <a:gd name="connsiteX109" fmla="*/ 578358 w 3364230"/>
              <a:gd name="connsiteY109" fmla="*/ 1950720 h 4443984"/>
              <a:gd name="connsiteX110" fmla="*/ 602742 w 3364230"/>
              <a:gd name="connsiteY110" fmla="*/ 1962912 h 4443984"/>
              <a:gd name="connsiteX111" fmla="*/ 596646 w 3364230"/>
              <a:gd name="connsiteY111" fmla="*/ 2164080 h 4443984"/>
              <a:gd name="connsiteX112" fmla="*/ 590550 w 3364230"/>
              <a:gd name="connsiteY112" fmla="*/ 2237232 h 4443984"/>
              <a:gd name="connsiteX113" fmla="*/ 663702 w 3364230"/>
              <a:gd name="connsiteY113" fmla="*/ 2249424 h 4443984"/>
              <a:gd name="connsiteX114" fmla="*/ 688086 w 3364230"/>
              <a:gd name="connsiteY114" fmla="*/ 2225040 h 4443984"/>
              <a:gd name="connsiteX115" fmla="*/ 639318 w 3364230"/>
              <a:gd name="connsiteY115" fmla="*/ 2097024 h 4443984"/>
              <a:gd name="connsiteX116" fmla="*/ 651510 w 3364230"/>
              <a:gd name="connsiteY116" fmla="*/ 2066544 h 4443984"/>
              <a:gd name="connsiteX117" fmla="*/ 694182 w 3364230"/>
              <a:gd name="connsiteY117" fmla="*/ 1895856 h 4443984"/>
              <a:gd name="connsiteX118" fmla="*/ 694182 w 3364230"/>
              <a:gd name="connsiteY118" fmla="*/ 1895856 h 4443984"/>
              <a:gd name="connsiteX119" fmla="*/ 810006 w 3364230"/>
              <a:gd name="connsiteY119" fmla="*/ 1865376 h 4443984"/>
              <a:gd name="connsiteX120" fmla="*/ 919734 w 3364230"/>
              <a:gd name="connsiteY120" fmla="*/ 1883664 h 4443984"/>
              <a:gd name="connsiteX121" fmla="*/ 968502 w 3364230"/>
              <a:gd name="connsiteY121" fmla="*/ 1962912 h 4443984"/>
              <a:gd name="connsiteX122" fmla="*/ 1053846 w 3364230"/>
              <a:gd name="connsiteY122" fmla="*/ 2097024 h 4443984"/>
              <a:gd name="connsiteX123" fmla="*/ 1145286 w 3364230"/>
              <a:gd name="connsiteY123" fmla="*/ 2121408 h 4443984"/>
              <a:gd name="connsiteX124" fmla="*/ 1218438 w 3364230"/>
              <a:gd name="connsiteY124" fmla="*/ 2164080 h 4443984"/>
              <a:gd name="connsiteX125" fmla="*/ 1255014 w 3364230"/>
              <a:gd name="connsiteY125" fmla="*/ 2200656 h 4443984"/>
              <a:gd name="connsiteX126" fmla="*/ 1255014 w 3364230"/>
              <a:gd name="connsiteY126" fmla="*/ 2261616 h 4443984"/>
              <a:gd name="connsiteX127" fmla="*/ 1358646 w 3364230"/>
              <a:gd name="connsiteY127" fmla="*/ 2383536 h 4443984"/>
              <a:gd name="connsiteX128" fmla="*/ 1395222 w 3364230"/>
              <a:gd name="connsiteY128" fmla="*/ 2438400 h 4443984"/>
              <a:gd name="connsiteX129" fmla="*/ 1425702 w 3364230"/>
              <a:gd name="connsiteY129" fmla="*/ 2517648 h 4443984"/>
              <a:gd name="connsiteX130" fmla="*/ 1425702 w 3364230"/>
              <a:gd name="connsiteY130" fmla="*/ 2584704 h 4443984"/>
              <a:gd name="connsiteX131" fmla="*/ 1425702 w 3364230"/>
              <a:gd name="connsiteY131" fmla="*/ 2584704 h 4443984"/>
              <a:gd name="connsiteX132" fmla="*/ 1425702 w 3364230"/>
              <a:gd name="connsiteY132" fmla="*/ 2670048 h 4443984"/>
              <a:gd name="connsiteX133" fmla="*/ 1559814 w 3364230"/>
              <a:gd name="connsiteY133" fmla="*/ 2743200 h 4443984"/>
              <a:gd name="connsiteX134" fmla="*/ 1596390 w 3364230"/>
              <a:gd name="connsiteY134" fmla="*/ 2798064 h 4443984"/>
              <a:gd name="connsiteX135" fmla="*/ 1602486 w 3364230"/>
              <a:gd name="connsiteY135" fmla="*/ 2877312 h 4443984"/>
              <a:gd name="connsiteX136" fmla="*/ 1645158 w 3364230"/>
              <a:gd name="connsiteY136" fmla="*/ 2919984 h 4443984"/>
              <a:gd name="connsiteX137" fmla="*/ 1724406 w 3364230"/>
              <a:gd name="connsiteY137" fmla="*/ 2974848 h 4443984"/>
              <a:gd name="connsiteX138" fmla="*/ 1736598 w 3364230"/>
              <a:gd name="connsiteY138" fmla="*/ 3011424 h 4443984"/>
              <a:gd name="connsiteX139" fmla="*/ 1736598 w 3364230"/>
              <a:gd name="connsiteY139" fmla="*/ 3072384 h 4443984"/>
              <a:gd name="connsiteX140" fmla="*/ 1736598 w 3364230"/>
              <a:gd name="connsiteY140" fmla="*/ 3145536 h 4443984"/>
              <a:gd name="connsiteX141" fmla="*/ 1712214 w 3364230"/>
              <a:gd name="connsiteY141" fmla="*/ 3340608 h 4443984"/>
              <a:gd name="connsiteX142" fmla="*/ 1712214 w 3364230"/>
              <a:gd name="connsiteY142" fmla="*/ 3358896 h 4443984"/>
              <a:gd name="connsiteX143" fmla="*/ 1852422 w 3364230"/>
              <a:gd name="connsiteY143" fmla="*/ 3413760 h 4443984"/>
              <a:gd name="connsiteX144" fmla="*/ 1937766 w 3364230"/>
              <a:gd name="connsiteY144" fmla="*/ 3444240 h 4443984"/>
              <a:gd name="connsiteX145" fmla="*/ 1962150 w 3364230"/>
              <a:gd name="connsiteY145" fmla="*/ 3493008 h 4443984"/>
              <a:gd name="connsiteX146" fmla="*/ 2029206 w 3364230"/>
              <a:gd name="connsiteY146" fmla="*/ 3480816 h 4443984"/>
              <a:gd name="connsiteX147" fmla="*/ 2102358 w 3364230"/>
              <a:gd name="connsiteY147" fmla="*/ 3493008 h 4443984"/>
              <a:gd name="connsiteX148" fmla="*/ 2181606 w 3364230"/>
              <a:gd name="connsiteY148" fmla="*/ 3547872 h 4443984"/>
              <a:gd name="connsiteX149" fmla="*/ 2193798 w 3364230"/>
              <a:gd name="connsiteY149" fmla="*/ 3724656 h 4443984"/>
              <a:gd name="connsiteX150" fmla="*/ 2273046 w 3364230"/>
              <a:gd name="connsiteY150" fmla="*/ 3864864 h 4443984"/>
              <a:gd name="connsiteX151" fmla="*/ 2266950 w 3364230"/>
              <a:gd name="connsiteY151" fmla="*/ 3950208 h 4443984"/>
              <a:gd name="connsiteX152" fmla="*/ 2340102 w 3364230"/>
              <a:gd name="connsiteY152" fmla="*/ 4096512 h 4443984"/>
              <a:gd name="connsiteX153" fmla="*/ 2437638 w 3364230"/>
              <a:gd name="connsiteY153" fmla="*/ 4145280 h 4443984"/>
              <a:gd name="connsiteX154" fmla="*/ 2486406 w 3364230"/>
              <a:gd name="connsiteY154" fmla="*/ 4236720 h 4443984"/>
              <a:gd name="connsiteX155" fmla="*/ 2522982 w 3364230"/>
              <a:gd name="connsiteY155" fmla="*/ 4376928 h 4443984"/>
              <a:gd name="connsiteX156" fmla="*/ 2522982 w 3364230"/>
              <a:gd name="connsiteY156" fmla="*/ 4443984 h 4443984"/>
              <a:gd name="connsiteX0" fmla="*/ 2522982 w 3364230"/>
              <a:gd name="connsiteY0" fmla="*/ 4443984 h 4443984"/>
              <a:gd name="connsiteX1" fmla="*/ 2669286 w 3364230"/>
              <a:gd name="connsiteY1" fmla="*/ 4395216 h 4443984"/>
              <a:gd name="connsiteX2" fmla="*/ 2705862 w 3364230"/>
              <a:gd name="connsiteY2" fmla="*/ 4194048 h 4443984"/>
              <a:gd name="connsiteX3" fmla="*/ 2742438 w 3364230"/>
              <a:gd name="connsiteY3" fmla="*/ 4059936 h 4443984"/>
              <a:gd name="connsiteX4" fmla="*/ 2791206 w 3364230"/>
              <a:gd name="connsiteY4" fmla="*/ 3883152 h 4443984"/>
              <a:gd name="connsiteX5" fmla="*/ 2852166 w 3364230"/>
              <a:gd name="connsiteY5" fmla="*/ 3791712 h 4443984"/>
              <a:gd name="connsiteX6" fmla="*/ 3022854 w 3364230"/>
              <a:gd name="connsiteY6" fmla="*/ 3767328 h 4443984"/>
              <a:gd name="connsiteX7" fmla="*/ 3132582 w 3364230"/>
              <a:gd name="connsiteY7" fmla="*/ 3822192 h 4443984"/>
              <a:gd name="connsiteX8" fmla="*/ 3102102 w 3364230"/>
              <a:gd name="connsiteY8" fmla="*/ 3602736 h 4443984"/>
              <a:gd name="connsiteX9" fmla="*/ 3205734 w 3364230"/>
              <a:gd name="connsiteY9" fmla="*/ 3176016 h 4443984"/>
              <a:gd name="connsiteX10" fmla="*/ 3364230 w 3364230"/>
              <a:gd name="connsiteY10" fmla="*/ 3041904 h 4443984"/>
              <a:gd name="connsiteX11" fmla="*/ 3333750 w 3364230"/>
              <a:gd name="connsiteY11" fmla="*/ 2749296 h 4443984"/>
              <a:gd name="connsiteX12" fmla="*/ 3333750 w 3364230"/>
              <a:gd name="connsiteY12" fmla="*/ 2688336 h 4443984"/>
              <a:gd name="connsiteX13" fmla="*/ 3169158 w 3364230"/>
              <a:gd name="connsiteY13" fmla="*/ 2523744 h 4443984"/>
              <a:gd name="connsiteX14" fmla="*/ 3126486 w 3364230"/>
              <a:gd name="connsiteY14" fmla="*/ 2499360 h 4443984"/>
              <a:gd name="connsiteX15" fmla="*/ 3035046 w 3364230"/>
              <a:gd name="connsiteY15" fmla="*/ 2377440 h 4443984"/>
              <a:gd name="connsiteX16" fmla="*/ 2943606 w 3364230"/>
              <a:gd name="connsiteY16" fmla="*/ 2286000 h 4443984"/>
              <a:gd name="connsiteX17" fmla="*/ 2980182 w 3364230"/>
              <a:gd name="connsiteY17" fmla="*/ 2133600 h 4443984"/>
              <a:gd name="connsiteX18" fmla="*/ 2974086 w 3364230"/>
              <a:gd name="connsiteY18" fmla="*/ 1926336 h 4443984"/>
              <a:gd name="connsiteX19" fmla="*/ 2803398 w 3364230"/>
              <a:gd name="connsiteY19" fmla="*/ 1871472 h 4443984"/>
              <a:gd name="connsiteX20" fmla="*/ 2699766 w 3364230"/>
              <a:gd name="connsiteY20" fmla="*/ 1901952 h 4443984"/>
              <a:gd name="connsiteX21" fmla="*/ 2620518 w 3364230"/>
              <a:gd name="connsiteY21" fmla="*/ 1822704 h 4443984"/>
              <a:gd name="connsiteX22" fmla="*/ 2486406 w 3364230"/>
              <a:gd name="connsiteY22" fmla="*/ 1804416 h 4443984"/>
              <a:gd name="connsiteX23" fmla="*/ 2401062 w 3364230"/>
              <a:gd name="connsiteY23" fmla="*/ 1956816 h 4443984"/>
              <a:gd name="connsiteX24" fmla="*/ 2388870 w 3364230"/>
              <a:gd name="connsiteY24" fmla="*/ 2212848 h 4443984"/>
              <a:gd name="connsiteX25" fmla="*/ 2224278 w 3364230"/>
              <a:gd name="connsiteY25" fmla="*/ 2334768 h 4443984"/>
              <a:gd name="connsiteX26" fmla="*/ 2242566 w 3364230"/>
              <a:gd name="connsiteY26" fmla="*/ 2261616 h 4443984"/>
              <a:gd name="connsiteX27" fmla="*/ 2199894 w 3364230"/>
              <a:gd name="connsiteY27" fmla="*/ 1926336 h 4443984"/>
              <a:gd name="connsiteX28" fmla="*/ 2187702 w 3364230"/>
              <a:gd name="connsiteY28" fmla="*/ 1810512 h 4443984"/>
              <a:gd name="connsiteX29" fmla="*/ 2145030 w 3364230"/>
              <a:gd name="connsiteY29" fmla="*/ 1773936 h 4443984"/>
              <a:gd name="connsiteX30" fmla="*/ 2041398 w 3364230"/>
              <a:gd name="connsiteY30" fmla="*/ 1725168 h 4443984"/>
              <a:gd name="connsiteX31" fmla="*/ 2041398 w 3364230"/>
              <a:gd name="connsiteY31" fmla="*/ 1700784 h 4443984"/>
              <a:gd name="connsiteX32" fmla="*/ 2059686 w 3364230"/>
              <a:gd name="connsiteY32" fmla="*/ 1578864 h 4443984"/>
              <a:gd name="connsiteX33" fmla="*/ 2059686 w 3364230"/>
              <a:gd name="connsiteY33" fmla="*/ 1505712 h 4443984"/>
              <a:gd name="connsiteX34" fmla="*/ 2017014 w 3364230"/>
              <a:gd name="connsiteY34" fmla="*/ 1456944 h 4443984"/>
              <a:gd name="connsiteX35" fmla="*/ 1956054 w 3364230"/>
              <a:gd name="connsiteY35" fmla="*/ 1438656 h 4443984"/>
              <a:gd name="connsiteX36" fmla="*/ 1864614 w 3364230"/>
              <a:gd name="connsiteY36" fmla="*/ 1450848 h 4443984"/>
              <a:gd name="connsiteX37" fmla="*/ 1803654 w 3364230"/>
              <a:gd name="connsiteY37" fmla="*/ 1517904 h 4443984"/>
              <a:gd name="connsiteX38" fmla="*/ 1803654 w 3364230"/>
              <a:gd name="connsiteY38" fmla="*/ 1603248 h 4443984"/>
              <a:gd name="connsiteX39" fmla="*/ 1809750 w 3364230"/>
              <a:gd name="connsiteY39" fmla="*/ 1633728 h 4443984"/>
              <a:gd name="connsiteX40" fmla="*/ 1724406 w 3364230"/>
              <a:gd name="connsiteY40" fmla="*/ 1578864 h 4443984"/>
              <a:gd name="connsiteX41" fmla="*/ 1663446 w 3364230"/>
              <a:gd name="connsiteY41" fmla="*/ 1542288 h 4443984"/>
              <a:gd name="connsiteX42" fmla="*/ 1663446 w 3364230"/>
              <a:gd name="connsiteY42" fmla="*/ 1487424 h 4443984"/>
              <a:gd name="connsiteX43" fmla="*/ 1663446 w 3364230"/>
              <a:gd name="connsiteY43" fmla="*/ 1389888 h 4443984"/>
              <a:gd name="connsiteX44" fmla="*/ 1651254 w 3364230"/>
              <a:gd name="connsiteY44" fmla="*/ 1280160 h 4443984"/>
              <a:gd name="connsiteX45" fmla="*/ 1614678 w 3364230"/>
              <a:gd name="connsiteY45" fmla="*/ 1231392 h 4443984"/>
              <a:gd name="connsiteX46" fmla="*/ 1547622 w 3364230"/>
              <a:gd name="connsiteY46" fmla="*/ 1213104 h 4443984"/>
              <a:gd name="connsiteX47" fmla="*/ 1498854 w 3364230"/>
              <a:gd name="connsiteY47" fmla="*/ 1213104 h 4443984"/>
              <a:gd name="connsiteX48" fmla="*/ 1431798 w 3364230"/>
              <a:gd name="connsiteY48" fmla="*/ 1261872 h 4443984"/>
              <a:gd name="connsiteX49" fmla="*/ 1395222 w 3364230"/>
              <a:gd name="connsiteY49" fmla="*/ 1261872 h 4443984"/>
              <a:gd name="connsiteX50" fmla="*/ 1401318 w 3364230"/>
              <a:gd name="connsiteY50" fmla="*/ 1200912 h 4443984"/>
              <a:gd name="connsiteX51" fmla="*/ 1401318 w 3364230"/>
              <a:gd name="connsiteY51" fmla="*/ 1127760 h 4443984"/>
              <a:gd name="connsiteX52" fmla="*/ 1364742 w 3364230"/>
              <a:gd name="connsiteY52" fmla="*/ 1042416 h 4443984"/>
              <a:gd name="connsiteX53" fmla="*/ 1309878 w 3364230"/>
              <a:gd name="connsiteY53" fmla="*/ 1030224 h 4443984"/>
              <a:gd name="connsiteX54" fmla="*/ 1309878 w 3364230"/>
              <a:gd name="connsiteY54" fmla="*/ 1030224 h 4443984"/>
              <a:gd name="connsiteX55" fmla="*/ 1248918 w 3364230"/>
              <a:gd name="connsiteY55" fmla="*/ 1024128 h 4443984"/>
              <a:gd name="connsiteX56" fmla="*/ 1309878 w 3364230"/>
              <a:gd name="connsiteY56" fmla="*/ 938784 h 4443984"/>
              <a:gd name="connsiteX57" fmla="*/ 1297686 w 3364230"/>
              <a:gd name="connsiteY57" fmla="*/ 780288 h 4443984"/>
              <a:gd name="connsiteX58" fmla="*/ 1175766 w 3364230"/>
              <a:gd name="connsiteY58" fmla="*/ 719328 h 4443984"/>
              <a:gd name="connsiteX59" fmla="*/ 1126998 w 3364230"/>
              <a:gd name="connsiteY59" fmla="*/ 676656 h 4443984"/>
              <a:gd name="connsiteX60" fmla="*/ 1096518 w 3364230"/>
              <a:gd name="connsiteY60" fmla="*/ 615696 h 4443984"/>
              <a:gd name="connsiteX61" fmla="*/ 1084326 w 3364230"/>
              <a:gd name="connsiteY61" fmla="*/ 505968 h 4443984"/>
              <a:gd name="connsiteX62" fmla="*/ 1023366 w 3364230"/>
              <a:gd name="connsiteY62" fmla="*/ 475488 h 4443984"/>
              <a:gd name="connsiteX63" fmla="*/ 974598 w 3364230"/>
              <a:gd name="connsiteY63" fmla="*/ 463296 h 4443984"/>
              <a:gd name="connsiteX64" fmla="*/ 913638 w 3364230"/>
              <a:gd name="connsiteY64" fmla="*/ 457200 h 4443984"/>
              <a:gd name="connsiteX65" fmla="*/ 877062 w 3364230"/>
              <a:gd name="connsiteY65" fmla="*/ 420624 h 4443984"/>
              <a:gd name="connsiteX66" fmla="*/ 883158 w 3364230"/>
              <a:gd name="connsiteY66" fmla="*/ 341376 h 4443984"/>
              <a:gd name="connsiteX67" fmla="*/ 907542 w 3364230"/>
              <a:gd name="connsiteY67" fmla="*/ 274320 h 4443984"/>
              <a:gd name="connsiteX68" fmla="*/ 913638 w 3364230"/>
              <a:gd name="connsiteY68" fmla="*/ 219456 h 4443984"/>
              <a:gd name="connsiteX69" fmla="*/ 883158 w 3364230"/>
              <a:gd name="connsiteY69" fmla="*/ 134112 h 4443984"/>
              <a:gd name="connsiteX70" fmla="*/ 852678 w 3364230"/>
              <a:gd name="connsiteY70" fmla="*/ 85344 h 4443984"/>
              <a:gd name="connsiteX71" fmla="*/ 791718 w 3364230"/>
              <a:gd name="connsiteY71" fmla="*/ 67056 h 4443984"/>
              <a:gd name="connsiteX72" fmla="*/ 730758 w 3364230"/>
              <a:gd name="connsiteY72" fmla="*/ 0 h 4443984"/>
              <a:gd name="connsiteX73" fmla="*/ 694182 w 3364230"/>
              <a:gd name="connsiteY73" fmla="*/ 0 h 4443984"/>
              <a:gd name="connsiteX74" fmla="*/ 657606 w 3364230"/>
              <a:gd name="connsiteY74" fmla="*/ 79248 h 4443984"/>
              <a:gd name="connsiteX75" fmla="*/ 627126 w 3364230"/>
              <a:gd name="connsiteY75" fmla="*/ 85344 h 4443984"/>
              <a:gd name="connsiteX76" fmla="*/ 578358 w 3364230"/>
              <a:gd name="connsiteY76" fmla="*/ 67056 h 4443984"/>
              <a:gd name="connsiteX77" fmla="*/ 511302 w 3364230"/>
              <a:gd name="connsiteY77" fmla="*/ 48768 h 4443984"/>
              <a:gd name="connsiteX78" fmla="*/ 480822 w 3364230"/>
              <a:gd name="connsiteY78" fmla="*/ 60198 h 4443984"/>
              <a:gd name="connsiteX79" fmla="*/ 365760 w 3364230"/>
              <a:gd name="connsiteY79" fmla="*/ 271272 h 4443984"/>
              <a:gd name="connsiteX80" fmla="*/ 438150 w 3364230"/>
              <a:gd name="connsiteY80" fmla="*/ 280416 h 4443984"/>
              <a:gd name="connsiteX81" fmla="*/ 407670 w 3364230"/>
              <a:gd name="connsiteY81" fmla="*/ 438912 h 4443984"/>
              <a:gd name="connsiteX82" fmla="*/ 371094 w 3364230"/>
              <a:gd name="connsiteY82" fmla="*/ 512064 h 4443984"/>
              <a:gd name="connsiteX83" fmla="*/ 273558 w 3364230"/>
              <a:gd name="connsiteY83" fmla="*/ 451104 h 4443984"/>
              <a:gd name="connsiteX84" fmla="*/ 243078 w 3364230"/>
              <a:gd name="connsiteY84" fmla="*/ 402336 h 4443984"/>
              <a:gd name="connsiteX85" fmla="*/ 206502 w 3364230"/>
              <a:gd name="connsiteY85" fmla="*/ 390144 h 4443984"/>
              <a:gd name="connsiteX86" fmla="*/ 169926 w 3364230"/>
              <a:gd name="connsiteY86" fmla="*/ 402336 h 4443984"/>
              <a:gd name="connsiteX87" fmla="*/ 121158 w 3364230"/>
              <a:gd name="connsiteY87" fmla="*/ 438912 h 4443984"/>
              <a:gd name="connsiteX88" fmla="*/ 124968 w 3364230"/>
              <a:gd name="connsiteY88" fmla="*/ 534162 h 4443984"/>
              <a:gd name="connsiteX89" fmla="*/ 152400 w 3364230"/>
              <a:gd name="connsiteY89" fmla="*/ 590550 h 4443984"/>
              <a:gd name="connsiteX90" fmla="*/ 0 w 3364230"/>
              <a:gd name="connsiteY90" fmla="*/ 704088 h 4443984"/>
              <a:gd name="connsiteX91" fmla="*/ 65532 w 3364230"/>
              <a:gd name="connsiteY91" fmla="*/ 772668 h 4443984"/>
              <a:gd name="connsiteX92" fmla="*/ 124206 w 3364230"/>
              <a:gd name="connsiteY92" fmla="*/ 886968 h 4443984"/>
              <a:gd name="connsiteX93" fmla="*/ 72390 w 3364230"/>
              <a:gd name="connsiteY93" fmla="*/ 975360 h 4443984"/>
              <a:gd name="connsiteX94" fmla="*/ 72390 w 3364230"/>
              <a:gd name="connsiteY94" fmla="*/ 1115568 h 4443984"/>
              <a:gd name="connsiteX95" fmla="*/ 163830 w 3364230"/>
              <a:gd name="connsiteY95" fmla="*/ 1243584 h 4443984"/>
              <a:gd name="connsiteX96" fmla="*/ 300228 w 3364230"/>
              <a:gd name="connsiteY96" fmla="*/ 1258824 h 4443984"/>
              <a:gd name="connsiteX97" fmla="*/ 364998 w 3364230"/>
              <a:gd name="connsiteY97" fmla="*/ 1408176 h 4443984"/>
              <a:gd name="connsiteX98" fmla="*/ 346710 w 3364230"/>
              <a:gd name="connsiteY98" fmla="*/ 1463040 h 4443984"/>
              <a:gd name="connsiteX99" fmla="*/ 316230 w 3364230"/>
              <a:gd name="connsiteY99" fmla="*/ 1505712 h 4443984"/>
              <a:gd name="connsiteX100" fmla="*/ 285750 w 3364230"/>
              <a:gd name="connsiteY100" fmla="*/ 1536192 h 4443984"/>
              <a:gd name="connsiteX101" fmla="*/ 279654 w 3364230"/>
              <a:gd name="connsiteY101" fmla="*/ 1591056 h 4443984"/>
              <a:gd name="connsiteX102" fmla="*/ 261366 w 3364230"/>
              <a:gd name="connsiteY102" fmla="*/ 1645920 h 4443984"/>
              <a:gd name="connsiteX103" fmla="*/ 310134 w 3364230"/>
              <a:gd name="connsiteY103" fmla="*/ 1682496 h 4443984"/>
              <a:gd name="connsiteX104" fmla="*/ 328422 w 3364230"/>
              <a:gd name="connsiteY104" fmla="*/ 1737360 h 4443984"/>
              <a:gd name="connsiteX105" fmla="*/ 352806 w 3364230"/>
              <a:gd name="connsiteY105" fmla="*/ 1786128 h 4443984"/>
              <a:gd name="connsiteX106" fmla="*/ 377190 w 3364230"/>
              <a:gd name="connsiteY106" fmla="*/ 1859280 h 4443984"/>
              <a:gd name="connsiteX107" fmla="*/ 499110 w 3364230"/>
              <a:gd name="connsiteY107" fmla="*/ 1847088 h 4443984"/>
              <a:gd name="connsiteX108" fmla="*/ 537210 w 3364230"/>
              <a:gd name="connsiteY108" fmla="*/ 1923288 h 4443984"/>
              <a:gd name="connsiteX109" fmla="*/ 578358 w 3364230"/>
              <a:gd name="connsiteY109" fmla="*/ 1950720 h 4443984"/>
              <a:gd name="connsiteX110" fmla="*/ 602742 w 3364230"/>
              <a:gd name="connsiteY110" fmla="*/ 1962912 h 4443984"/>
              <a:gd name="connsiteX111" fmla="*/ 596646 w 3364230"/>
              <a:gd name="connsiteY111" fmla="*/ 2164080 h 4443984"/>
              <a:gd name="connsiteX112" fmla="*/ 590550 w 3364230"/>
              <a:gd name="connsiteY112" fmla="*/ 2237232 h 4443984"/>
              <a:gd name="connsiteX113" fmla="*/ 663702 w 3364230"/>
              <a:gd name="connsiteY113" fmla="*/ 2249424 h 4443984"/>
              <a:gd name="connsiteX114" fmla="*/ 688086 w 3364230"/>
              <a:gd name="connsiteY114" fmla="*/ 2225040 h 4443984"/>
              <a:gd name="connsiteX115" fmla="*/ 639318 w 3364230"/>
              <a:gd name="connsiteY115" fmla="*/ 2097024 h 4443984"/>
              <a:gd name="connsiteX116" fmla="*/ 651510 w 3364230"/>
              <a:gd name="connsiteY116" fmla="*/ 2066544 h 4443984"/>
              <a:gd name="connsiteX117" fmla="*/ 694182 w 3364230"/>
              <a:gd name="connsiteY117" fmla="*/ 1895856 h 4443984"/>
              <a:gd name="connsiteX118" fmla="*/ 694182 w 3364230"/>
              <a:gd name="connsiteY118" fmla="*/ 1895856 h 4443984"/>
              <a:gd name="connsiteX119" fmla="*/ 810006 w 3364230"/>
              <a:gd name="connsiteY119" fmla="*/ 1865376 h 4443984"/>
              <a:gd name="connsiteX120" fmla="*/ 919734 w 3364230"/>
              <a:gd name="connsiteY120" fmla="*/ 1883664 h 4443984"/>
              <a:gd name="connsiteX121" fmla="*/ 968502 w 3364230"/>
              <a:gd name="connsiteY121" fmla="*/ 1962912 h 4443984"/>
              <a:gd name="connsiteX122" fmla="*/ 1053846 w 3364230"/>
              <a:gd name="connsiteY122" fmla="*/ 2097024 h 4443984"/>
              <a:gd name="connsiteX123" fmla="*/ 1145286 w 3364230"/>
              <a:gd name="connsiteY123" fmla="*/ 2121408 h 4443984"/>
              <a:gd name="connsiteX124" fmla="*/ 1218438 w 3364230"/>
              <a:gd name="connsiteY124" fmla="*/ 2164080 h 4443984"/>
              <a:gd name="connsiteX125" fmla="*/ 1255014 w 3364230"/>
              <a:gd name="connsiteY125" fmla="*/ 2200656 h 4443984"/>
              <a:gd name="connsiteX126" fmla="*/ 1255014 w 3364230"/>
              <a:gd name="connsiteY126" fmla="*/ 2261616 h 4443984"/>
              <a:gd name="connsiteX127" fmla="*/ 1358646 w 3364230"/>
              <a:gd name="connsiteY127" fmla="*/ 2383536 h 4443984"/>
              <a:gd name="connsiteX128" fmla="*/ 1395222 w 3364230"/>
              <a:gd name="connsiteY128" fmla="*/ 2438400 h 4443984"/>
              <a:gd name="connsiteX129" fmla="*/ 1425702 w 3364230"/>
              <a:gd name="connsiteY129" fmla="*/ 2517648 h 4443984"/>
              <a:gd name="connsiteX130" fmla="*/ 1425702 w 3364230"/>
              <a:gd name="connsiteY130" fmla="*/ 2584704 h 4443984"/>
              <a:gd name="connsiteX131" fmla="*/ 1425702 w 3364230"/>
              <a:gd name="connsiteY131" fmla="*/ 2584704 h 4443984"/>
              <a:gd name="connsiteX132" fmla="*/ 1425702 w 3364230"/>
              <a:gd name="connsiteY132" fmla="*/ 2670048 h 4443984"/>
              <a:gd name="connsiteX133" fmla="*/ 1559814 w 3364230"/>
              <a:gd name="connsiteY133" fmla="*/ 2743200 h 4443984"/>
              <a:gd name="connsiteX134" fmla="*/ 1596390 w 3364230"/>
              <a:gd name="connsiteY134" fmla="*/ 2798064 h 4443984"/>
              <a:gd name="connsiteX135" fmla="*/ 1602486 w 3364230"/>
              <a:gd name="connsiteY135" fmla="*/ 2877312 h 4443984"/>
              <a:gd name="connsiteX136" fmla="*/ 1645158 w 3364230"/>
              <a:gd name="connsiteY136" fmla="*/ 2919984 h 4443984"/>
              <a:gd name="connsiteX137" fmla="*/ 1724406 w 3364230"/>
              <a:gd name="connsiteY137" fmla="*/ 2974848 h 4443984"/>
              <a:gd name="connsiteX138" fmla="*/ 1736598 w 3364230"/>
              <a:gd name="connsiteY138" fmla="*/ 3011424 h 4443984"/>
              <a:gd name="connsiteX139" fmla="*/ 1736598 w 3364230"/>
              <a:gd name="connsiteY139" fmla="*/ 3072384 h 4443984"/>
              <a:gd name="connsiteX140" fmla="*/ 1736598 w 3364230"/>
              <a:gd name="connsiteY140" fmla="*/ 3145536 h 4443984"/>
              <a:gd name="connsiteX141" fmla="*/ 1712214 w 3364230"/>
              <a:gd name="connsiteY141" fmla="*/ 3340608 h 4443984"/>
              <a:gd name="connsiteX142" fmla="*/ 1712214 w 3364230"/>
              <a:gd name="connsiteY142" fmla="*/ 3358896 h 4443984"/>
              <a:gd name="connsiteX143" fmla="*/ 1852422 w 3364230"/>
              <a:gd name="connsiteY143" fmla="*/ 3413760 h 4443984"/>
              <a:gd name="connsiteX144" fmla="*/ 1937766 w 3364230"/>
              <a:gd name="connsiteY144" fmla="*/ 3444240 h 4443984"/>
              <a:gd name="connsiteX145" fmla="*/ 1962150 w 3364230"/>
              <a:gd name="connsiteY145" fmla="*/ 3493008 h 4443984"/>
              <a:gd name="connsiteX146" fmla="*/ 2029206 w 3364230"/>
              <a:gd name="connsiteY146" fmla="*/ 3480816 h 4443984"/>
              <a:gd name="connsiteX147" fmla="*/ 2102358 w 3364230"/>
              <a:gd name="connsiteY147" fmla="*/ 3493008 h 4443984"/>
              <a:gd name="connsiteX148" fmla="*/ 2181606 w 3364230"/>
              <a:gd name="connsiteY148" fmla="*/ 3547872 h 4443984"/>
              <a:gd name="connsiteX149" fmla="*/ 2193798 w 3364230"/>
              <a:gd name="connsiteY149" fmla="*/ 3724656 h 4443984"/>
              <a:gd name="connsiteX150" fmla="*/ 2273046 w 3364230"/>
              <a:gd name="connsiteY150" fmla="*/ 3864864 h 4443984"/>
              <a:gd name="connsiteX151" fmla="*/ 2266950 w 3364230"/>
              <a:gd name="connsiteY151" fmla="*/ 3950208 h 4443984"/>
              <a:gd name="connsiteX152" fmla="*/ 2340102 w 3364230"/>
              <a:gd name="connsiteY152" fmla="*/ 4096512 h 4443984"/>
              <a:gd name="connsiteX153" fmla="*/ 2437638 w 3364230"/>
              <a:gd name="connsiteY153" fmla="*/ 4145280 h 4443984"/>
              <a:gd name="connsiteX154" fmla="*/ 2486406 w 3364230"/>
              <a:gd name="connsiteY154" fmla="*/ 4236720 h 4443984"/>
              <a:gd name="connsiteX155" fmla="*/ 2522982 w 3364230"/>
              <a:gd name="connsiteY155" fmla="*/ 4376928 h 4443984"/>
              <a:gd name="connsiteX156" fmla="*/ 2522982 w 3364230"/>
              <a:gd name="connsiteY156" fmla="*/ 4443984 h 4443984"/>
              <a:gd name="connsiteX0" fmla="*/ 2522982 w 3364230"/>
              <a:gd name="connsiteY0" fmla="*/ 4443984 h 4443984"/>
              <a:gd name="connsiteX1" fmla="*/ 2669286 w 3364230"/>
              <a:gd name="connsiteY1" fmla="*/ 4395216 h 4443984"/>
              <a:gd name="connsiteX2" fmla="*/ 2705862 w 3364230"/>
              <a:gd name="connsiteY2" fmla="*/ 4194048 h 4443984"/>
              <a:gd name="connsiteX3" fmla="*/ 2742438 w 3364230"/>
              <a:gd name="connsiteY3" fmla="*/ 4059936 h 4443984"/>
              <a:gd name="connsiteX4" fmla="*/ 2791206 w 3364230"/>
              <a:gd name="connsiteY4" fmla="*/ 3883152 h 4443984"/>
              <a:gd name="connsiteX5" fmla="*/ 2852166 w 3364230"/>
              <a:gd name="connsiteY5" fmla="*/ 3791712 h 4443984"/>
              <a:gd name="connsiteX6" fmla="*/ 3022854 w 3364230"/>
              <a:gd name="connsiteY6" fmla="*/ 3767328 h 4443984"/>
              <a:gd name="connsiteX7" fmla="*/ 3132582 w 3364230"/>
              <a:gd name="connsiteY7" fmla="*/ 3822192 h 4443984"/>
              <a:gd name="connsiteX8" fmla="*/ 3102102 w 3364230"/>
              <a:gd name="connsiteY8" fmla="*/ 3602736 h 4443984"/>
              <a:gd name="connsiteX9" fmla="*/ 3205734 w 3364230"/>
              <a:gd name="connsiteY9" fmla="*/ 3176016 h 4443984"/>
              <a:gd name="connsiteX10" fmla="*/ 3364230 w 3364230"/>
              <a:gd name="connsiteY10" fmla="*/ 3041904 h 4443984"/>
              <a:gd name="connsiteX11" fmla="*/ 3333750 w 3364230"/>
              <a:gd name="connsiteY11" fmla="*/ 2749296 h 4443984"/>
              <a:gd name="connsiteX12" fmla="*/ 3333750 w 3364230"/>
              <a:gd name="connsiteY12" fmla="*/ 2688336 h 4443984"/>
              <a:gd name="connsiteX13" fmla="*/ 3169158 w 3364230"/>
              <a:gd name="connsiteY13" fmla="*/ 2523744 h 4443984"/>
              <a:gd name="connsiteX14" fmla="*/ 3126486 w 3364230"/>
              <a:gd name="connsiteY14" fmla="*/ 2499360 h 4443984"/>
              <a:gd name="connsiteX15" fmla="*/ 3035046 w 3364230"/>
              <a:gd name="connsiteY15" fmla="*/ 2377440 h 4443984"/>
              <a:gd name="connsiteX16" fmla="*/ 2943606 w 3364230"/>
              <a:gd name="connsiteY16" fmla="*/ 2286000 h 4443984"/>
              <a:gd name="connsiteX17" fmla="*/ 2980182 w 3364230"/>
              <a:gd name="connsiteY17" fmla="*/ 2133600 h 4443984"/>
              <a:gd name="connsiteX18" fmla="*/ 2974086 w 3364230"/>
              <a:gd name="connsiteY18" fmla="*/ 1926336 h 4443984"/>
              <a:gd name="connsiteX19" fmla="*/ 2803398 w 3364230"/>
              <a:gd name="connsiteY19" fmla="*/ 1871472 h 4443984"/>
              <a:gd name="connsiteX20" fmla="*/ 2699766 w 3364230"/>
              <a:gd name="connsiteY20" fmla="*/ 1901952 h 4443984"/>
              <a:gd name="connsiteX21" fmla="*/ 2620518 w 3364230"/>
              <a:gd name="connsiteY21" fmla="*/ 1822704 h 4443984"/>
              <a:gd name="connsiteX22" fmla="*/ 2486406 w 3364230"/>
              <a:gd name="connsiteY22" fmla="*/ 1804416 h 4443984"/>
              <a:gd name="connsiteX23" fmla="*/ 2401062 w 3364230"/>
              <a:gd name="connsiteY23" fmla="*/ 1956816 h 4443984"/>
              <a:gd name="connsiteX24" fmla="*/ 2388870 w 3364230"/>
              <a:gd name="connsiteY24" fmla="*/ 2212848 h 4443984"/>
              <a:gd name="connsiteX25" fmla="*/ 2224278 w 3364230"/>
              <a:gd name="connsiteY25" fmla="*/ 2334768 h 4443984"/>
              <a:gd name="connsiteX26" fmla="*/ 2242566 w 3364230"/>
              <a:gd name="connsiteY26" fmla="*/ 2261616 h 4443984"/>
              <a:gd name="connsiteX27" fmla="*/ 2199894 w 3364230"/>
              <a:gd name="connsiteY27" fmla="*/ 1926336 h 4443984"/>
              <a:gd name="connsiteX28" fmla="*/ 2187702 w 3364230"/>
              <a:gd name="connsiteY28" fmla="*/ 1810512 h 4443984"/>
              <a:gd name="connsiteX29" fmla="*/ 2145030 w 3364230"/>
              <a:gd name="connsiteY29" fmla="*/ 1773936 h 4443984"/>
              <a:gd name="connsiteX30" fmla="*/ 2041398 w 3364230"/>
              <a:gd name="connsiteY30" fmla="*/ 1725168 h 4443984"/>
              <a:gd name="connsiteX31" fmla="*/ 2041398 w 3364230"/>
              <a:gd name="connsiteY31" fmla="*/ 1700784 h 4443984"/>
              <a:gd name="connsiteX32" fmla="*/ 2059686 w 3364230"/>
              <a:gd name="connsiteY32" fmla="*/ 1578864 h 4443984"/>
              <a:gd name="connsiteX33" fmla="*/ 2059686 w 3364230"/>
              <a:gd name="connsiteY33" fmla="*/ 1505712 h 4443984"/>
              <a:gd name="connsiteX34" fmla="*/ 2017014 w 3364230"/>
              <a:gd name="connsiteY34" fmla="*/ 1456944 h 4443984"/>
              <a:gd name="connsiteX35" fmla="*/ 1956054 w 3364230"/>
              <a:gd name="connsiteY35" fmla="*/ 1438656 h 4443984"/>
              <a:gd name="connsiteX36" fmla="*/ 1864614 w 3364230"/>
              <a:gd name="connsiteY36" fmla="*/ 1450848 h 4443984"/>
              <a:gd name="connsiteX37" fmla="*/ 1803654 w 3364230"/>
              <a:gd name="connsiteY37" fmla="*/ 1517904 h 4443984"/>
              <a:gd name="connsiteX38" fmla="*/ 1803654 w 3364230"/>
              <a:gd name="connsiteY38" fmla="*/ 1603248 h 4443984"/>
              <a:gd name="connsiteX39" fmla="*/ 1809750 w 3364230"/>
              <a:gd name="connsiteY39" fmla="*/ 1633728 h 4443984"/>
              <a:gd name="connsiteX40" fmla="*/ 1724406 w 3364230"/>
              <a:gd name="connsiteY40" fmla="*/ 1578864 h 4443984"/>
              <a:gd name="connsiteX41" fmla="*/ 1663446 w 3364230"/>
              <a:gd name="connsiteY41" fmla="*/ 1542288 h 4443984"/>
              <a:gd name="connsiteX42" fmla="*/ 1663446 w 3364230"/>
              <a:gd name="connsiteY42" fmla="*/ 1487424 h 4443984"/>
              <a:gd name="connsiteX43" fmla="*/ 1663446 w 3364230"/>
              <a:gd name="connsiteY43" fmla="*/ 1389888 h 4443984"/>
              <a:gd name="connsiteX44" fmla="*/ 1651254 w 3364230"/>
              <a:gd name="connsiteY44" fmla="*/ 1280160 h 4443984"/>
              <a:gd name="connsiteX45" fmla="*/ 1614678 w 3364230"/>
              <a:gd name="connsiteY45" fmla="*/ 1231392 h 4443984"/>
              <a:gd name="connsiteX46" fmla="*/ 1547622 w 3364230"/>
              <a:gd name="connsiteY46" fmla="*/ 1213104 h 4443984"/>
              <a:gd name="connsiteX47" fmla="*/ 1498854 w 3364230"/>
              <a:gd name="connsiteY47" fmla="*/ 1213104 h 4443984"/>
              <a:gd name="connsiteX48" fmla="*/ 1431798 w 3364230"/>
              <a:gd name="connsiteY48" fmla="*/ 1261872 h 4443984"/>
              <a:gd name="connsiteX49" fmla="*/ 1395222 w 3364230"/>
              <a:gd name="connsiteY49" fmla="*/ 1261872 h 4443984"/>
              <a:gd name="connsiteX50" fmla="*/ 1401318 w 3364230"/>
              <a:gd name="connsiteY50" fmla="*/ 1200912 h 4443984"/>
              <a:gd name="connsiteX51" fmla="*/ 1401318 w 3364230"/>
              <a:gd name="connsiteY51" fmla="*/ 1127760 h 4443984"/>
              <a:gd name="connsiteX52" fmla="*/ 1364742 w 3364230"/>
              <a:gd name="connsiteY52" fmla="*/ 1042416 h 4443984"/>
              <a:gd name="connsiteX53" fmla="*/ 1309878 w 3364230"/>
              <a:gd name="connsiteY53" fmla="*/ 1030224 h 4443984"/>
              <a:gd name="connsiteX54" fmla="*/ 1309878 w 3364230"/>
              <a:gd name="connsiteY54" fmla="*/ 1030224 h 4443984"/>
              <a:gd name="connsiteX55" fmla="*/ 1248918 w 3364230"/>
              <a:gd name="connsiteY55" fmla="*/ 1024128 h 4443984"/>
              <a:gd name="connsiteX56" fmla="*/ 1309878 w 3364230"/>
              <a:gd name="connsiteY56" fmla="*/ 938784 h 4443984"/>
              <a:gd name="connsiteX57" fmla="*/ 1297686 w 3364230"/>
              <a:gd name="connsiteY57" fmla="*/ 780288 h 4443984"/>
              <a:gd name="connsiteX58" fmla="*/ 1175766 w 3364230"/>
              <a:gd name="connsiteY58" fmla="*/ 719328 h 4443984"/>
              <a:gd name="connsiteX59" fmla="*/ 1126998 w 3364230"/>
              <a:gd name="connsiteY59" fmla="*/ 676656 h 4443984"/>
              <a:gd name="connsiteX60" fmla="*/ 1096518 w 3364230"/>
              <a:gd name="connsiteY60" fmla="*/ 615696 h 4443984"/>
              <a:gd name="connsiteX61" fmla="*/ 1084326 w 3364230"/>
              <a:gd name="connsiteY61" fmla="*/ 505968 h 4443984"/>
              <a:gd name="connsiteX62" fmla="*/ 1023366 w 3364230"/>
              <a:gd name="connsiteY62" fmla="*/ 475488 h 4443984"/>
              <a:gd name="connsiteX63" fmla="*/ 974598 w 3364230"/>
              <a:gd name="connsiteY63" fmla="*/ 463296 h 4443984"/>
              <a:gd name="connsiteX64" fmla="*/ 913638 w 3364230"/>
              <a:gd name="connsiteY64" fmla="*/ 457200 h 4443984"/>
              <a:gd name="connsiteX65" fmla="*/ 877062 w 3364230"/>
              <a:gd name="connsiteY65" fmla="*/ 420624 h 4443984"/>
              <a:gd name="connsiteX66" fmla="*/ 883158 w 3364230"/>
              <a:gd name="connsiteY66" fmla="*/ 341376 h 4443984"/>
              <a:gd name="connsiteX67" fmla="*/ 907542 w 3364230"/>
              <a:gd name="connsiteY67" fmla="*/ 274320 h 4443984"/>
              <a:gd name="connsiteX68" fmla="*/ 913638 w 3364230"/>
              <a:gd name="connsiteY68" fmla="*/ 219456 h 4443984"/>
              <a:gd name="connsiteX69" fmla="*/ 883158 w 3364230"/>
              <a:gd name="connsiteY69" fmla="*/ 134112 h 4443984"/>
              <a:gd name="connsiteX70" fmla="*/ 852678 w 3364230"/>
              <a:gd name="connsiteY70" fmla="*/ 85344 h 4443984"/>
              <a:gd name="connsiteX71" fmla="*/ 791718 w 3364230"/>
              <a:gd name="connsiteY71" fmla="*/ 67056 h 4443984"/>
              <a:gd name="connsiteX72" fmla="*/ 730758 w 3364230"/>
              <a:gd name="connsiteY72" fmla="*/ 0 h 4443984"/>
              <a:gd name="connsiteX73" fmla="*/ 694182 w 3364230"/>
              <a:gd name="connsiteY73" fmla="*/ 0 h 4443984"/>
              <a:gd name="connsiteX74" fmla="*/ 657606 w 3364230"/>
              <a:gd name="connsiteY74" fmla="*/ 79248 h 4443984"/>
              <a:gd name="connsiteX75" fmla="*/ 627126 w 3364230"/>
              <a:gd name="connsiteY75" fmla="*/ 85344 h 4443984"/>
              <a:gd name="connsiteX76" fmla="*/ 578358 w 3364230"/>
              <a:gd name="connsiteY76" fmla="*/ 67056 h 4443984"/>
              <a:gd name="connsiteX77" fmla="*/ 511302 w 3364230"/>
              <a:gd name="connsiteY77" fmla="*/ 48768 h 4443984"/>
              <a:gd name="connsiteX78" fmla="*/ 480822 w 3364230"/>
              <a:gd name="connsiteY78" fmla="*/ 60198 h 4443984"/>
              <a:gd name="connsiteX79" fmla="*/ 365760 w 3364230"/>
              <a:gd name="connsiteY79" fmla="*/ 271272 h 4443984"/>
              <a:gd name="connsiteX80" fmla="*/ 438150 w 3364230"/>
              <a:gd name="connsiteY80" fmla="*/ 280416 h 4443984"/>
              <a:gd name="connsiteX81" fmla="*/ 407670 w 3364230"/>
              <a:gd name="connsiteY81" fmla="*/ 438912 h 4443984"/>
              <a:gd name="connsiteX82" fmla="*/ 371094 w 3364230"/>
              <a:gd name="connsiteY82" fmla="*/ 512064 h 4443984"/>
              <a:gd name="connsiteX83" fmla="*/ 273558 w 3364230"/>
              <a:gd name="connsiteY83" fmla="*/ 451104 h 4443984"/>
              <a:gd name="connsiteX84" fmla="*/ 243078 w 3364230"/>
              <a:gd name="connsiteY84" fmla="*/ 402336 h 4443984"/>
              <a:gd name="connsiteX85" fmla="*/ 206502 w 3364230"/>
              <a:gd name="connsiteY85" fmla="*/ 390144 h 4443984"/>
              <a:gd name="connsiteX86" fmla="*/ 169926 w 3364230"/>
              <a:gd name="connsiteY86" fmla="*/ 402336 h 4443984"/>
              <a:gd name="connsiteX87" fmla="*/ 121158 w 3364230"/>
              <a:gd name="connsiteY87" fmla="*/ 438912 h 4443984"/>
              <a:gd name="connsiteX88" fmla="*/ 124968 w 3364230"/>
              <a:gd name="connsiteY88" fmla="*/ 534162 h 4443984"/>
              <a:gd name="connsiteX89" fmla="*/ 152400 w 3364230"/>
              <a:gd name="connsiteY89" fmla="*/ 590550 h 4443984"/>
              <a:gd name="connsiteX90" fmla="*/ 0 w 3364230"/>
              <a:gd name="connsiteY90" fmla="*/ 704088 h 4443984"/>
              <a:gd name="connsiteX91" fmla="*/ 65532 w 3364230"/>
              <a:gd name="connsiteY91" fmla="*/ 772668 h 4443984"/>
              <a:gd name="connsiteX92" fmla="*/ 124206 w 3364230"/>
              <a:gd name="connsiteY92" fmla="*/ 886968 h 4443984"/>
              <a:gd name="connsiteX93" fmla="*/ 72390 w 3364230"/>
              <a:gd name="connsiteY93" fmla="*/ 975360 h 4443984"/>
              <a:gd name="connsiteX94" fmla="*/ 72390 w 3364230"/>
              <a:gd name="connsiteY94" fmla="*/ 1115568 h 4443984"/>
              <a:gd name="connsiteX95" fmla="*/ 163830 w 3364230"/>
              <a:gd name="connsiteY95" fmla="*/ 1243584 h 4443984"/>
              <a:gd name="connsiteX96" fmla="*/ 300228 w 3364230"/>
              <a:gd name="connsiteY96" fmla="*/ 1258824 h 4443984"/>
              <a:gd name="connsiteX97" fmla="*/ 364998 w 3364230"/>
              <a:gd name="connsiteY97" fmla="*/ 1408176 h 4443984"/>
              <a:gd name="connsiteX98" fmla="*/ 346710 w 3364230"/>
              <a:gd name="connsiteY98" fmla="*/ 1463040 h 4443984"/>
              <a:gd name="connsiteX99" fmla="*/ 316230 w 3364230"/>
              <a:gd name="connsiteY99" fmla="*/ 1505712 h 4443984"/>
              <a:gd name="connsiteX100" fmla="*/ 285750 w 3364230"/>
              <a:gd name="connsiteY100" fmla="*/ 1536192 h 4443984"/>
              <a:gd name="connsiteX101" fmla="*/ 279654 w 3364230"/>
              <a:gd name="connsiteY101" fmla="*/ 1591056 h 4443984"/>
              <a:gd name="connsiteX102" fmla="*/ 261366 w 3364230"/>
              <a:gd name="connsiteY102" fmla="*/ 1645920 h 4443984"/>
              <a:gd name="connsiteX103" fmla="*/ 310134 w 3364230"/>
              <a:gd name="connsiteY103" fmla="*/ 1682496 h 4443984"/>
              <a:gd name="connsiteX104" fmla="*/ 328422 w 3364230"/>
              <a:gd name="connsiteY104" fmla="*/ 1737360 h 4443984"/>
              <a:gd name="connsiteX105" fmla="*/ 352806 w 3364230"/>
              <a:gd name="connsiteY105" fmla="*/ 1786128 h 4443984"/>
              <a:gd name="connsiteX106" fmla="*/ 377190 w 3364230"/>
              <a:gd name="connsiteY106" fmla="*/ 1859280 h 4443984"/>
              <a:gd name="connsiteX107" fmla="*/ 499110 w 3364230"/>
              <a:gd name="connsiteY107" fmla="*/ 1847088 h 4443984"/>
              <a:gd name="connsiteX108" fmla="*/ 537210 w 3364230"/>
              <a:gd name="connsiteY108" fmla="*/ 1923288 h 4443984"/>
              <a:gd name="connsiteX109" fmla="*/ 578358 w 3364230"/>
              <a:gd name="connsiteY109" fmla="*/ 1950720 h 4443984"/>
              <a:gd name="connsiteX110" fmla="*/ 602742 w 3364230"/>
              <a:gd name="connsiteY110" fmla="*/ 1962912 h 4443984"/>
              <a:gd name="connsiteX111" fmla="*/ 596646 w 3364230"/>
              <a:gd name="connsiteY111" fmla="*/ 2164080 h 4443984"/>
              <a:gd name="connsiteX112" fmla="*/ 590550 w 3364230"/>
              <a:gd name="connsiteY112" fmla="*/ 2237232 h 4443984"/>
              <a:gd name="connsiteX113" fmla="*/ 663702 w 3364230"/>
              <a:gd name="connsiteY113" fmla="*/ 2249424 h 4443984"/>
              <a:gd name="connsiteX114" fmla="*/ 688086 w 3364230"/>
              <a:gd name="connsiteY114" fmla="*/ 2225040 h 4443984"/>
              <a:gd name="connsiteX115" fmla="*/ 639318 w 3364230"/>
              <a:gd name="connsiteY115" fmla="*/ 2097024 h 4443984"/>
              <a:gd name="connsiteX116" fmla="*/ 651510 w 3364230"/>
              <a:gd name="connsiteY116" fmla="*/ 2066544 h 4443984"/>
              <a:gd name="connsiteX117" fmla="*/ 694182 w 3364230"/>
              <a:gd name="connsiteY117" fmla="*/ 1895856 h 4443984"/>
              <a:gd name="connsiteX118" fmla="*/ 694182 w 3364230"/>
              <a:gd name="connsiteY118" fmla="*/ 1895856 h 4443984"/>
              <a:gd name="connsiteX119" fmla="*/ 810006 w 3364230"/>
              <a:gd name="connsiteY119" fmla="*/ 1865376 h 4443984"/>
              <a:gd name="connsiteX120" fmla="*/ 919734 w 3364230"/>
              <a:gd name="connsiteY120" fmla="*/ 1883664 h 4443984"/>
              <a:gd name="connsiteX121" fmla="*/ 968502 w 3364230"/>
              <a:gd name="connsiteY121" fmla="*/ 1962912 h 4443984"/>
              <a:gd name="connsiteX122" fmla="*/ 1053846 w 3364230"/>
              <a:gd name="connsiteY122" fmla="*/ 2097024 h 4443984"/>
              <a:gd name="connsiteX123" fmla="*/ 1145286 w 3364230"/>
              <a:gd name="connsiteY123" fmla="*/ 2121408 h 4443984"/>
              <a:gd name="connsiteX124" fmla="*/ 1218438 w 3364230"/>
              <a:gd name="connsiteY124" fmla="*/ 2164080 h 4443984"/>
              <a:gd name="connsiteX125" fmla="*/ 1255014 w 3364230"/>
              <a:gd name="connsiteY125" fmla="*/ 2200656 h 4443984"/>
              <a:gd name="connsiteX126" fmla="*/ 1255014 w 3364230"/>
              <a:gd name="connsiteY126" fmla="*/ 2261616 h 4443984"/>
              <a:gd name="connsiteX127" fmla="*/ 1347216 w 3364230"/>
              <a:gd name="connsiteY127" fmla="*/ 2391156 h 4443984"/>
              <a:gd name="connsiteX128" fmla="*/ 1395222 w 3364230"/>
              <a:gd name="connsiteY128" fmla="*/ 2438400 h 4443984"/>
              <a:gd name="connsiteX129" fmla="*/ 1425702 w 3364230"/>
              <a:gd name="connsiteY129" fmla="*/ 2517648 h 4443984"/>
              <a:gd name="connsiteX130" fmla="*/ 1425702 w 3364230"/>
              <a:gd name="connsiteY130" fmla="*/ 2584704 h 4443984"/>
              <a:gd name="connsiteX131" fmla="*/ 1425702 w 3364230"/>
              <a:gd name="connsiteY131" fmla="*/ 2584704 h 4443984"/>
              <a:gd name="connsiteX132" fmla="*/ 1425702 w 3364230"/>
              <a:gd name="connsiteY132" fmla="*/ 2670048 h 4443984"/>
              <a:gd name="connsiteX133" fmla="*/ 1559814 w 3364230"/>
              <a:gd name="connsiteY133" fmla="*/ 2743200 h 4443984"/>
              <a:gd name="connsiteX134" fmla="*/ 1596390 w 3364230"/>
              <a:gd name="connsiteY134" fmla="*/ 2798064 h 4443984"/>
              <a:gd name="connsiteX135" fmla="*/ 1602486 w 3364230"/>
              <a:gd name="connsiteY135" fmla="*/ 2877312 h 4443984"/>
              <a:gd name="connsiteX136" fmla="*/ 1645158 w 3364230"/>
              <a:gd name="connsiteY136" fmla="*/ 2919984 h 4443984"/>
              <a:gd name="connsiteX137" fmla="*/ 1724406 w 3364230"/>
              <a:gd name="connsiteY137" fmla="*/ 2974848 h 4443984"/>
              <a:gd name="connsiteX138" fmla="*/ 1736598 w 3364230"/>
              <a:gd name="connsiteY138" fmla="*/ 3011424 h 4443984"/>
              <a:gd name="connsiteX139" fmla="*/ 1736598 w 3364230"/>
              <a:gd name="connsiteY139" fmla="*/ 3072384 h 4443984"/>
              <a:gd name="connsiteX140" fmla="*/ 1736598 w 3364230"/>
              <a:gd name="connsiteY140" fmla="*/ 3145536 h 4443984"/>
              <a:gd name="connsiteX141" fmla="*/ 1712214 w 3364230"/>
              <a:gd name="connsiteY141" fmla="*/ 3340608 h 4443984"/>
              <a:gd name="connsiteX142" fmla="*/ 1712214 w 3364230"/>
              <a:gd name="connsiteY142" fmla="*/ 3358896 h 4443984"/>
              <a:gd name="connsiteX143" fmla="*/ 1852422 w 3364230"/>
              <a:gd name="connsiteY143" fmla="*/ 3413760 h 4443984"/>
              <a:gd name="connsiteX144" fmla="*/ 1937766 w 3364230"/>
              <a:gd name="connsiteY144" fmla="*/ 3444240 h 4443984"/>
              <a:gd name="connsiteX145" fmla="*/ 1962150 w 3364230"/>
              <a:gd name="connsiteY145" fmla="*/ 3493008 h 4443984"/>
              <a:gd name="connsiteX146" fmla="*/ 2029206 w 3364230"/>
              <a:gd name="connsiteY146" fmla="*/ 3480816 h 4443984"/>
              <a:gd name="connsiteX147" fmla="*/ 2102358 w 3364230"/>
              <a:gd name="connsiteY147" fmla="*/ 3493008 h 4443984"/>
              <a:gd name="connsiteX148" fmla="*/ 2181606 w 3364230"/>
              <a:gd name="connsiteY148" fmla="*/ 3547872 h 4443984"/>
              <a:gd name="connsiteX149" fmla="*/ 2193798 w 3364230"/>
              <a:gd name="connsiteY149" fmla="*/ 3724656 h 4443984"/>
              <a:gd name="connsiteX150" fmla="*/ 2273046 w 3364230"/>
              <a:gd name="connsiteY150" fmla="*/ 3864864 h 4443984"/>
              <a:gd name="connsiteX151" fmla="*/ 2266950 w 3364230"/>
              <a:gd name="connsiteY151" fmla="*/ 3950208 h 4443984"/>
              <a:gd name="connsiteX152" fmla="*/ 2340102 w 3364230"/>
              <a:gd name="connsiteY152" fmla="*/ 4096512 h 4443984"/>
              <a:gd name="connsiteX153" fmla="*/ 2437638 w 3364230"/>
              <a:gd name="connsiteY153" fmla="*/ 4145280 h 4443984"/>
              <a:gd name="connsiteX154" fmla="*/ 2486406 w 3364230"/>
              <a:gd name="connsiteY154" fmla="*/ 4236720 h 4443984"/>
              <a:gd name="connsiteX155" fmla="*/ 2522982 w 3364230"/>
              <a:gd name="connsiteY155" fmla="*/ 4376928 h 4443984"/>
              <a:gd name="connsiteX156" fmla="*/ 2522982 w 3364230"/>
              <a:gd name="connsiteY156" fmla="*/ 4443984 h 4443984"/>
              <a:gd name="connsiteX0" fmla="*/ 2522982 w 3364230"/>
              <a:gd name="connsiteY0" fmla="*/ 4443984 h 4443984"/>
              <a:gd name="connsiteX1" fmla="*/ 2669286 w 3364230"/>
              <a:gd name="connsiteY1" fmla="*/ 4395216 h 4443984"/>
              <a:gd name="connsiteX2" fmla="*/ 2705862 w 3364230"/>
              <a:gd name="connsiteY2" fmla="*/ 4194048 h 4443984"/>
              <a:gd name="connsiteX3" fmla="*/ 2742438 w 3364230"/>
              <a:gd name="connsiteY3" fmla="*/ 4059936 h 4443984"/>
              <a:gd name="connsiteX4" fmla="*/ 2791206 w 3364230"/>
              <a:gd name="connsiteY4" fmla="*/ 3883152 h 4443984"/>
              <a:gd name="connsiteX5" fmla="*/ 2852166 w 3364230"/>
              <a:gd name="connsiteY5" fmla="*/ 3791712 h 4443984"/>
              <a:gd name="connsiteX6" fmla="*/ 3022854 w 3364230"/>
              <a:gd name="connsiteY6" fmla="*/ 3767328 h 4443984"/>
              <a:gd name="connsiteX7" fmla="*/ 3132582 w 3364230"/>
              <a:gd name="connsiteY7" fmla="*/ 3822192 h 4443984"/>
              <a:gd name="connsiteX8" fmla="*/ 3102102 w 3364230"/>
              <a:gd name="connsiteY8" fmla="*/ 3602736 h 4443984"/>
              <a:gd name="connsiteX9" fmla="*/ 3205734 w 3364230"/>
              <a:gd name="connsiteY9" fmla="*/ 3176016 h 4443984"/>
              <a:gd name="connsiteX10" fmla="*/ 3364230 w 3364230"/>
              <a:gd name="connsiteY10" fmla="*/ 3041904 h 4443984"/>
              <a:gd name="connsiteX11" fmla="*/ 3333750 w 3364230"/>
              <a:gd name="connsiteY11" fmla="*/ 2749296 h 4443984"/>
              <a:gd name="connsiteX12" fmla="*/ 3333750 w 3364230"/>
              <a:gd name="connsiteY12" fmla="*/ 2688336 h 4443984"/>
              <a:gd name="connsiteX13" fmla="*/ 3169158 w 3364230"/>
              <a:gd name="connsiteY13" fmla="*/ 2523744 h 4443984"/>
              <a:gd name="connsiteX14" fmla="*/ 3126486 w 3364230"/>
              <a:gd name="connsiteY14" fmla="*/ 2499360 h 4443984"/>
              <a:gd name="connsiteX15" fmla="*/ 3035046 w 3364230"/>
              <a:gd name="connsiteY15" fmla="*/ 2377440 h 4443984"/>
              <a:gd name="connsiteX16" fmla="*/ 2943606 w 3364230"/>
              <a:gd name="connsiteY16" fmla="*/ 2286000 h 4443984"/>
              <a:gd name="connsiteX17" fmla="*/ 2980182 w 3364230"/>
              <a:gd name="connsiteY17" fmla="*/ 2133600 h 4443984"/>
              <a:gd name="connsiteX18" fmla="*/ 2974086 w 3364230"/>
              <a:gd name="connsiteY18" fmla="*/ 1926336 h 4443984"/>
              <a:gd name="connsiteX19" fmla="*/ 2803398 w 3364230"/>
              <a:gd name="connsiteY19" fmla="*/ 1871472 h 4443984"/>
              <a:gd name="connsiteX20" fmla="*/ 2699766 w 3364230"/>
              <a:gd name="connsiteY20" fmla="*/ 1901952 h 4443984"/>
              <a:gd name="connsiteX21" fmla="*/ 2620518 w 3364230"/>
              <a:gd name="connsiteY21" fmla="*/ 1822704 h 4443984"/>
              <a:gd name="connsiteX22" fmla="*/ 2486406 w 3364230"/>
              <a:gd name="connsiteY22" fmla="*/ 1804416 h 4443984"/>
              <a:gd name="connsiteX23" fmla="*/ 2401062 w 3364230"/>
              <a:gd name="connsiteY23" fmla="*/ 1956816 h 4443984"/>
              <a:gd name="connsiteX24" fmla="*/ 2388870 w 3364230"/>
              <a:gd name="connsiteY24" fmla="*/ 2212848 h 4443984"/>
              <a:gd name="connsiteX25" fmla="*/ 2224278 w 3364230"/>
              <a:gd name="connsiteY25" fmla="*/ 2334768 h 4443984"/>
              <a:gd name="connsiteX26" fmla="*/ 2242566 w 3364230"/>
              <a:gd name="connsiteY26" fmla="*/ 2261616 h 4443984"/>
              <a:gd name="connsiteX27" fmla="*/ 2199894 w 3364230"/>
              <a:gd name="connsiteY27" fmla="*/ 1926336 h 4443984"/>
              <a:gd name="connsiteX28" fmla="*/ 2187702 w 3364230"/>
              <a:gd name="connsiteY28" fmla="*/ 1810512 h 4443984"/>
              <a:gd name="connsiteX29" fmla="*/ 2145030 w 3364230"/>
              <a:gd name="connsiteY29" fmla="*/ 1773936 h 4443984"/>
              <a:gd name="connsiteX30" fmla="*/ 2041398 w 3364230"/>
              <a:gd name="connsiteY30" fmla="*/ 1725168 h 4443984"/>
              <a:gd name="connsiteX31" fmla="*/ 2041398 w 3364230"/>
              <a:gd name="connsiteY31" fmla="*/ 1700784 h 4443984"/>
              <a:gd name="connsiteX32" fmla="*/ 2059686 w 3364230"/>
              <a:gd name="connsiteY32" fmla="*/ 1578864 h 4443984"/>
              <a:gd name="connsiteX33" fmla="*/ 2059686 w 3364230"/>
              <a:gd name="connsiteY33" fmla="*/ 1505712 h 4443984"/>
              <a:gd name="connsiteX34" fmla="*/ 2017014 w 3364230"/>
              <a:gd name="connsiteY34" fmla="*/ 1456944 h 4443984"/>
              <a:gd name="connsiteX35" fmla="*/ 1956054 w 3364230"/>
              <a:gd name="connsiteY35" fmla="*/ 1438656 h 4443984"/>
              <a:gd name="connsiteX36" fmla="*/ 1864614 w 3364230"/>
              <a:gd name="connsiteY36" fmla="*/ 1450848 h 4443984"/>
              <a:gd name="connsiteX37" fmla="*/ 1803654 w 3364230"/>
              <a:gd name="connsiteY37" fmla="*/ 1517904 h 4443984"/>
              <a:gd name="connsiteX38" fmla="*/ 1803654 w 3364230"/>
              <a:gd name="connsiteY38" fmla="*/ 1603248 h 4443984"/>
              <a:gd name="connsiteX39" fmla="*/ 1809750 w 3364230"/>
              <a:gd name="connsiteY39" fmla="*/ 1633728 h 4443984"/>
              <a:gd name="connsiteX40" fmla="*/ 1724406 w 3364230"/>
              <a:gd name="connsiteY40" fmla="*/ 1578864 h 4443984"/>
              <a:gd name="connsiteX41" fmla="*/ 1663446 w 3364230"/>
              <a:gd name="connsiteY41" fmla="*/ 1542288 h 4443984"/>
              <a:gd name="connsiteX42" fmla="*/ 1663446 w 3364230"/>
              <a:gd name="connsiteY42" fmla="*/ 1487424 h 4443984"/>
              <a:gd name="connsiteX43" fmla="*/ 1663446 w 3364230"/>
              <a:gd name="connsiteY43" fmla="*/ 1389888 h 4443984"/>
              <a:gd name="connsiteX44" fmla="*/ 1651254 w 3364230"/>
              <a:gd name="connsiteY44" fmla="*/ 1280160 h 4443984"/>
              <a:gd name="connsiteX45" fmla="*/ 1614678 w 3364230"/>
              <a:gd name="connsiteY45" fmla="*/ 1231392 h 4443984"/>
              <a:gd name="connsiteX46" fmla="*/ 1547622 w 3364230"/>
              <a:gd name="connsiteY46" fmla="*/ 1213104 h 4443984"/>
              <a:gd name="connsiteX47" fmla="*/ 1498854 w 3364230"/>
              <a:gd name="connsiteY47" fmla="*/ 1213104 h 4443984"/>
              <a:gd name="connsiteX48" fmla="*/ 1431798 w 3364230"/>
              <a:gd name="connsiteY48" fmla="*/ 1261872 h 4443984"/>
              <a:gd name="connsiteX49" fmla="*/ 1395222 w 3364230"/>
              <a:gd name="connsiteY49" fmla="*/ 1261872 h 4443984"/>
              <a:gd name="connsiteX50" fmla="*/ 1401318 w 3364230"/>
              <a:gd name="connsiteY50" fmla="*/ 1200912 h 4443984"/>
              <a:gd name="connsiteX51" fmla="*/ 1401318 w 3364230"/>
              <a:gd name="connsiteY51" fmla="*/ 1127760 h 4443984"/>
              <a:gd name="connsiteX52" fmla="*/ 1364742 w 3364230"/>
              <a:gd name="connsiteY52" fmla="*/ 1042416 h 4443984"/>
              <a:gd name="connsiteX53" fmla="*/ 1309878 w 3364230"/>
              <a:gd name="connsiteY53" fmla="*/ 1030224 h 4443984"/>
              <a:gd name="connsiteX54" fmla="*/ 1309878 w 3364230"/>
              <a:gd name="connsiteY54" fmla="*/ 1030224 h 4443984"/>
              <a:gd name="connsiteX55" fmla="*/ 1248918 w 3364230"/>
              <a:gd name="connsiteY55" fmla="*/ 1024128 h 4443984"/>
              <a:gd name="connsiteX56" fmla="*/ 1309878 w 3364230"/>
              <a:gd name="connsiteY56" fmla="*/ 938784 h 4443984"/>
              <a:gd name="connsiteX57" fmla="*/ 1297686 w 3364230"/>
              <a:gd name="connsiteY57" fmla="*/ 780288 h 4443984"/>
              <a:gd name="connsiteX58" fmla="*/ 1175766 w 3364230"/>
              <a:gd name="connsiteY58" fmla="*/ 719328 h 4443984"/>
              <a:gd name="connsiteX59" fmla="*/ 1126998 w 3364230"/>
              <a:gd name="connsiteY59" fmla="*/ 676656 h 4443984"/>
              <a:gd name="connsiteX60" fmla="*/ 1096518 w 3364230"/>
              <a:gd name="connsiteY60" fmla="*/ 615696 h 4443984"/>
              <a:gd name="connsiteX61" fmla="*/ 1084326 w 3364230"/>
              <a:gd name="connsiteY61" fmla="*/ 505968 h 4443984"/>
              <a:gd name="connsiteX62" fmla="*/ 1023366 w 3364230"/>
              <a:gd name="connsiteY62" fmla="*/ 475488 h 4443984"/>
              <a:gd name="connsiteX63" fmla="*/ 974598 w 3364230"/>
              <a:gd name="connsiteY63" fmla="*/ 463296 h 4443984"/>
              <a:gd name="connsiteX64" fmla="*/ 913638 w 3364230"/>
              <a:gd name="connsiteY64" fmla="*/ 457200 h 4443984"/>
              <a:gd name="connsiteX65" fmla="*/ 877062 w 3364230"/>
              <a:gd name="connsiteY65" fmla="*/ 420624 h 4443984"/>
              <a:gd name="connsiteX66" fmla="*/ 883158 w 3364230"/>
              <a:gd name="connsiteY66" fmla="*/ 341376 h 4443984"/>
              <a:gd name="connsiteX67" fmla="*/ 907542 w 3364230"/>
              <a:gd name="connsiteY67" fmla="*/ 274320 h 4443984"/>
              <a:gd name="connsiteX68" fmla="*/ 913638 w 3364230"/>
              <a:gd name="connsiteY68" fmla="*/ 219456 h 4443984"/>
              <a:gd name="connsiteX69" fmla="*/ 883158 w 3364230"/>
              <a:gd name="connsiteY69" fmla="*/ 134112 h 4443984"/>
              <a:gd name="connsiteX70" fmla="*/ 852678 w 3364230"/>
              <a:gd name="connsiteY70" fmla="*/ 85344 h 4443984"/>
              <a:gd name="connsiteX71" fmla="*/ 791718 w 3364230"/>
              <a:gd name="connsiteY71" fmla="*/ 67056 h 4443984"/>
              <a:gd name="connsiteX72" fmla="*/ 730758 w 3364230"/>
              <a:gd name="connsiteY72" fmla="*/ 0 h 4443984"/>
              <a:gd name="connsiteX73" fmla="*/ 694182 w 3364230"/>
              <a:gd name="connsiteY73" fmla="*/ 0 h 4443984"/>
              <a:gd name="connsiteX74" fmla="*/ 657606 w 3364230"/>
              <a:gd name="connsiteY74" fmla="*/ 79248 h 4443984"/>
              <a:gd name="connsiteX75" fmla="*/ 627126 w 3364230"/>
              <a:gd name="connsiteY75" fmla="*/ 85344 h 4443984"/>
              <a:gd name="connsiteX76" fmla="*/ 578358 w 3364230"/>
              <a:gd name="connsiteY76" fmla="*/ 67056 h 4443984"/>
              <a:gd name="connsiteX77" fmla="*/ 511302 w 3364230"/>
              <a:gd name="connsiteY77" fmla="*/ 48768 h 4443984"/>
              <a:gd name="connsiteX78" fmla="*/ 480822 w 3364230"/>
              <a:gd name="connsiteY78" fmla="*/ 60198 h 4443984"/>
              <a:gd name="connsiteX79" fmla="*/ 365760 w 3364230"/>
              <a:gd name="connsiteY79" fmla="*/ 271272 h 4443984"/>
              <a:gd name="connsiteX80" fmla="*/ 438150 w 3364230"/>
              <a:gd name="connsiteY80" fmla="*/ 280416 h 4443984"/>
              <a:gd name="connsiteX81" fmla="*/ 407670 w 3364230"/>
              <a:gd name="connsiteY81" fmla="*/ 438912 h 4443984"/>
              <a:gd name="connsiteX82" fmla="*/ 371094 w 3364230"/>
              <a:gd name="connsiteY82" fmla="*/ 512064 h 4443984"/>
              <a:gd name="connsiteX83" fmla="*/ 273558 w 3364230"/>
              <a:gd name="connsiteY83" fmla="*/ 451104 h 4443984"/>
              <a:gd name="connsiteX84" fmla="*/ 243078 w 3364230"/>
              <a:gd name="connsiteY84" fmla="*/ 402336 h 4443984"/>
              <a:gd name="connsiteX85" fmla="*/ 206502 w 3364230"/>
              <a:gd name="connsiteY85" fmla="*/ 390144 h 4443984"/>
              <a:gd name="connsiteX86" fmla="*/ 169926 w 3364230"/>
              <a:gd name="connsiteY86" fmla="*/ 402336 h 4443984"/>
              <a:gd name="connsiteX87" fmla="*/ 121158 w 3364230"/>
              <a:gd name="connsiteY87" fmla="*/ 438912 h 4443984"/>
              <a:gd name="connsiteX88" fmla="*/ 124968 w 3364230"/>
              <a:gd name="connsiteY88" fmla="*/ 534162 h 4443984"/>
              <a:gd name="connsiteX89" fmla="*/ 152400 w 3364230"/>
              <a:gd name="connsiteY89" fmla="*/ 590550 h 4443984"/>
              <a:gd name="connsiteX90" fmla="*/ 0 w 3364230"/>
              <a:gd name="connsiteY90" fmla="*/ 704088 h 4443984"/>
              <a:gd name="connsiteX91" fmla="*/ 65532 w 3364230"/>
              <a:gd name="connsiteY91" fmla="*/ 772668 h 4443984"/>
              <a:gd name="connsiteX92" fmla="*/ 124206 w 3364230"/>
              <a:gd name="connsiteY92" fmla="*/ 886968 h 4443984"/>
              <a:gd name="connsiteX93" fmla="*/ 72390 w 3364230"/>
              <a:gd name="connsiteY93" fmla="*/ 975360 h 4443984"/>
              <a:gd name="connsiteX94" fmla="*/ 72390 w 3364230"/>
              <a:gd name="connsiteY94" fmla="*/ 1115568 h 4443984"/>
              <a:gd name="connsiteX95" fmla="*/ 163830 w 3364230"/>
              <a:gd name="connsiteY95" fmla="*/ 1243584 h 4443984"/>
              <a:gd name="connsiteX96" fmla="*/ 300228 w 3364230"/>
              <a:gd name="connsiteY96" fmla="*/ 1258824 h 4443984"/>
              <a:gd name="connsiteX97" fmla="*/ 364998 w 3364230"/>
              <a:gd name="connsiteY97" fmla="*/ 1408176 h 4443984"/>
              <a:gd name="connsiteX98" fmla="*/ 346710 w 3364230"/>
              <a:gd name="connsiteY98" fmla="*/ 1463040 h 4443984"/>
              <a:gd name="connsiteX99" fmla="*/ 316230 w 3364230"/>
              <a:gd name="connsiteY99" fmla="*/ 1505712 h 4443984"/>
              <a:gd name="connsiteX100" fmla="*/ 285750 w 3364230"/>
              <a:gd name="connsiteY100" fmla="*/ 1536192 h 4443984"/>
              <a:gd name="connsiteX101" fmla="*/ 279654 w 3364230"/>
              <a:gd name="connsiteY101" fmla="*/ 1591056 h 4443984"/>
              <a:gd name="connsiteX102" fmla="*/ 261366 w 3364230"/>
              <a:gd name="connsiteY102" fmla="*/ 1645920 h 4443984"/>
              <a:gd name="connsiteX103" fmla="*/ 310134 w 3364230"/>
              <a:gd name="connsiteY103" fmla="*/ 1682496 h 4443984"/>
              <a:gd name="connsiteX104" fmla="*/ 328422 w 3364230"/>
              <a:gd name="connsiteY104" fmla="*/ 1737360 h 4443984"/>
              <a:gd name="connsiteX105" fmla="*/ 352806 w 3364230"/>
              <a:gd name="connsiteY105" fmla="*/ 1786128 h 4443984"/>
              <a:gd name="connsiteX106" fmla="*/ 377190 w 3364230"/>
              <a:gd name="connsiteY106" fmla="*/ 1859280 h 4443984"/>
              <a:gd name="connsiteX107" fmla="*/ 499110 w 3364230"/>
              <a:gd name="connsiteY107" fmla="*/ 1847088 h 4443984"/>
              <a:gd name="connsiteX108" fmla="*/ 537210 w 3364230"/>
              <a:gd name="connsiteY108" fmla="*/ 1923288 h 4443984"/>
              <a:gd name="connsiteX109" fmla="*/ 578358 w 3364230"/>
              <a:gd name="connsiteY109" fmla="*/ 1950720 h 4443984"/>
              <a:gd name="connsiteX110" fmla="*/ 602742 w 3364230"/>
              <a:gd name="connsiteY110" fmla="*/ 1962912 h 4443984"/>
              <a:gd name="connsiteX111" fmla="*/ 596646 w 3364230"/>
              <a:gd name="connsiteY111" fmla="*/ 2164080 h 4443984"/>
              <a:gd name="connsiteX112" fmla="*/ 590550 w 3364230"/>
              <a:gd name="connsiteY112" fmla="*/ 2237232 h 4443984"/>
              <a:gd name="connsiteX113" fmla="*/ 663702 w 3364230"/>
              <a:gd name="connsiteY113" fmla="*/ 2249424 h 4443984"/>
              <a:gd name="connsiteX114" fmla="*/ 688086 w 3364230"/>
              <a:gd name="connsiteY114" fmla="*/ 2225040 h 4443984"/>
              <a:gd name="connsiteX115" fmla="*/ 639318 w 3364230"/>
              <a:gd name="connsiteY115" fmla="*/ 2097024 h 4443984"/>
              <a:gd name="connsiteX116" fmla="*/ 651510 w 3364230"/>
              <a:gd name="connsiteY116" fmla="*/ 2066544 h 4443984"/>
              <a:gd name="connsiteX117" fmla="*/ 694182 w 3364230"/>
              <a:gd name="connsiteY117" fmla="*/ 1895856 h 4443984"/>
              <a:gd name="connsiteX118" fmla="*/ 694182 w 3364230"/>
              <a:gd name="connsiteY118" fmla="*/ 1895856 h 4443984"/>
              <a:gd name="connsiteX119" fmla="*/ 810006 w 3364230"/>
              <a:gd name="connsiteY119" fmla="*/ 1865376 h 4443984"/>
              <a:gd name="connsiteX120" fmla="*/ 919734 w 3364230"/>
              <a:gd name="connsiteY120" fmla="*/ 1883664 h 4443984"/>
              <a:gd name="connsiteX121" fmla="*/ 968502 w 3364230"/>
              <a:gd name="connsiteY121" fmla="*/ 1962912 h 4443984"/>
              <a:gd name="connsiteX122" fmla="*/ 1053846 w 3364230"/>
              <a:gd name="connsiteY122" fmla="*/ 2097024 h 4443984"/>
              <a:gd name="connsiteX123" fmla="*/ 1145286 w 3364230"/>
              <a:gd name="connsiteY123" fmla="*/ 2121408 h 4443984"/>
              <a:gd name="connsiteX124" fmla="*/ 1218438 w 3364230"/>
              <a:gd name="connsiteY124" fmla="*/ 2164080 h 4443984"/>
              <a:gd name="connsiteX125" fmla="*/ 1255014 w 3364230"/>
              <a:gd name="connsiteY125" fmla="*/ 2200656 h 4443984"/>
              <a:gd name="connsiteX126" fmla="*/ 1255014 w 3364230"/>
              <a:gd name="connsiteY126" fmla="*/ 2261616 h 4443984"/>
              <a:gd name="connsiteX127" fmla="*/ 1347216 w 3364230"/>
              <a:gd name="connsiteY127" fmla="*/ 2391156 h 4443984"/>
              <a:gd name="connsiteX128" fmla="*/ 1395222 w 3364230"/>
              <a:gd name="connsiteY128" fmla="*/ 2438400 h 4443984"/>
              <a:gd name="connsiteX129" fmla="*/ 1425702 w 3364230"/>
              <a:gd name="connsiteY129" fmla="*/ 2517648 h 4443984"/>
              <a:gd name="connsiteX130" fmla="*/ 1425702 w 3364230"/>
              <a:gd name="connsiteY130" fmla="*/ 2584704 h 4443984"/>
              <a:gd name="connsiteX131" fmla="*/ 1425702 w 3364230"/>
              <a:gd name="connsiteY131" fmla="*/ 2584704 h 4443984"/>
              <a:gd name="connsiteX132" fmla="*/ 1425702 w 3364230"/>
              <a:gd name="connsiteY132" fmla="*/ 2670048 h 4443984"/>
              <a:gd name="connsiteX133" fmla="*/ 1559814 w 3364230"/>
              <a:gd name="connsiteY133" fmla="*/ 2743200 h 4443984"/>
              <a:gd name="connsiteX134" fmla="*/ 1596390 w 3364230"/>
              <a:gd name="connsiteY134" fmla="*/ 2798064 h 4443984"/>
              <a:gd name="connsiteX135" fmla="*/ 1602486 w 3364230"/>
              <a:gd name="connsiteY135" fmla="*/ 2877312 h 4443984"/>
              <a:gd name="connsiteX136" fmla="*/ 1645158 w 3364230"/>
              <a:gd name="connsiteY136" fmla="*/ 2919984 h 4443984"/>
              <a:gd name="connsiteX137" fmla="*/ 1724406 w 3364230"/>
              <a:gd name="connsiteY137" fmla="*/ 2974848 h 4443984"/>
              <a:gd name="connsiteX138" fmla="*/ 1736598 w 3364230"/>
              <a:gd name="connsiteY138" fmla="*/ 3011424 h 4443984"/>
              <a:gd name="connsiteX139" fmla="*/ 1736598 w 3364230"/>
              <a:gd name="connsiteY139" fmla="*/ 3072384 h 4443984"/>
              <a:gd name="connsiteX140" fmla="*/ 1736598 w 3364230"/>
              <a:gd name="connsiteY140" fmla="*/ 3145536 h 4443984"/>
              <a:gd name="connsiteX141" fmla="*/ 1712214 w 3364230"/>
              <a:gd name="connsiteY141" fmla="*/ 3340608 h 4443984"/>
              <a:gd name="connsiteX142" fmla="*/ 1712214 w 3364230"/>
              <a:gd name="connsiteY142" fmla="*/ 3358896 h 4443984"/>
              <a:gd name="connsiteX143" fmla="*/ 1852422 w 3364230"/>
              <a:gd name="connsiteY143" fmla="*/ 3440430 h 4443984"/>
              <a:gd name="connsiteX144" fmla="*/ 1937766 w 3364230"/>
              <a:gd name="connsiteY144" fmla="*/ 3444240 h 4443984"/>
              <a:gd name="connsiteX145" fmla="*/ 1962150 w 3364230"/>
              <a:gd name="connsiteY145" fmla="*/ 3493008 h 4443984"/>
              <a:gd name="connsiteX146" fmla="*/ 2029206 w 3364230"/>
              <a:gd name="connsiteY146" fmla="*/ 3480816 h 4443984"/>
              <a:gd name="connsiteX147" fmla="*/ 2102358 w 3364230"/>
              <a:gd name="connsiteY147" fmla="*/ 3493008 h 4443984"/>
              <a:gd name="connsiteX148" fmla="*/ 2181606 w 3364230"/>
              <a:gd name="connsiteY148" fmla="*/ 3547872 h 4443984"/>
              <a:gd name="connsiteX149" fmla="*/ 2193798 w 3364230"/>
              <a:gd name="connsiteY149" fmla="*/ 3724656 h 4443984"/>
              <a:gd name="connsiteX150" fmla="*/ 2273046 w 3364230"/>
              <a:gd name="connsiteY150" fmla="*/ 3864864 h 4443984"/>
              <a:gd name="connsiteX151" fmla="*/ 2266950 w 3364230"/>
              <a:gd name="connsiteY151" fmla="*/ 3950208 h 4443984"/>
              <a:gd name="connsiteX152" fmla="*/ 2340102 w 3364230"/>
              <a:gd name="connsiteY152" fmla="*/ 4096512 h 4443984"/>
              <a:gd name="connsiteX153" fmla="*/ 2437638 w 3364230"/>
              <a:gd name="connsiteY153" fmla="*/ 4145280 h 4443984"/>
              <a:gd name="connsiteX154" fmla="*/ 2486406 w 3364230"/>
              <a:gd name="connsiteY154" fmla="*/ 4236720 h 4443984"/>
              <a:gd name="connsiteX155" fmla="*/ 2522982 w 3364230"/>
              <a:gd name="connsiteY155" fmla="*/ 4376928 h 4443984"/>
              <a:gd name="connsiteX156" fmla="*/ 2522982 w 3364230"/>
              <a:gd name="connsiteY156" fmla="*/ 4443984 h 4443984"/>
              <a:gd name="connsiteX0" fmla="*/ 2522982 w 3364230"/>
              <a:gd name="connsiteY0" fmla="*/ 4443984 h 4443984"/>
              <a:gd name="connsiteX1" fmla="*/ 2669286 w 3364230"/>
              <a:gd name="connsiteY1" fmla="*/ 4395216 h 4443984"/>
              <a:gd name="connsiteX2" fmla="*/ 2705862 w 3364230"/>
              <a:gd name="connsiteY2" fmla="*/ 4194048 h 4443984"/>
              <a:gd name="connsiteX3" fmla="*/ 2742438 w 3364230"/>
              <a:gd name="connsiteY3" fmla="*/ 4059936 h 4443984"/>
              <a:gd name="connsiteX4" fmla="*/ 2791206 w 3364230"/>
              <a:gd name="connsiteY4" fmla="*/ 3883152 h 4443984"/>
              <a:gd name="connsiteX5" fmla="*/ 2852166 w 3364230"/>
              <a:gd name="connsiteY5" fmla="*/ 3791712 h 4443984"/>
              <a:gd name="connsiteX6" fmla="*/ 3022854 w 3364230"/>
              <a:gd name="connsiteY6" fmla="*/ 3767328 h 4443984"/>
              <a:gd name="connsiteX7" fmla="*/ 3132582 w 3364230"/>
              <a:gd name="connsiteY7" fmla="*/ 3822192 h 4443984"/>
              <a:gd name="connsiteX8" fmla="*/ 3102102 w 3364230"/>
              <a:gd name="connsiteY8" fmla="*/ 3602736 h 4443984"/>
              <a:gd name="connsiteX9" fmla="*/ 3217164 w 3364230"/>
              <a:gd name="connsiteY9" fmla="*/ 3225546 h 4443984"/>
              <a:gd name="connsiteX10" fmla="*/ 3364230 w 3364230"/>
              <a:gd name="connsiteY10" fmla="*/ 3041904 h 4443984"/>
              <a:gd name="connsiteX11" fmla="*/ 3333750 w 3364230"/>
              <a:gd name="connsiteY11" fmla="*/ 2749296 h 4443984"/>
              <a:gd name="connsiteX12" fmla="*/ 3333750 w 3364230"/>
              <a:gd name="connsiteY12" fmla="*/ 2688336 h 4443984"/>
              <a:gd name="connsiteX13" fmla="*/ 3169158 w 3364230"/>
              <a:gd name="connsiteY13" fmla="*/ 2523744 h 4443984"/>
              <a:gd name="connsiteX14" fmla="*/ 3126486 w 3364230"/>
              <a:gd name="connsiteY14" fmla="*/ 2499360 h 4443984"/>
              <a:gd name="connsiteX15" fmla="*/ 3035046 w 3364230"/>
              <a:gd name="connsiteY15" fmla="*/ 2377440 h 4443984"/>
              <a:gd name="connsiteX16" fmla="*/ 2943606 w 3364230"/>
              <a:gd name="connsiteY16" fmla="*/ 2286000 h 4443984"/>
              <a:gd name="connsiteX17" fmla="*/ 2980182 w 3364230"/>
              <a:gd name="connsiteY17" fmla="*/ 2133600 h 4443984"/>
              <a:gd name="connsiteX18" fmla="*/ 2974086 w 3364230"/>
              <a:gd name="connsiteY18" fmla="*/ 1926336 h 4443984"/>
              <a:gd name="connsiteX19" fmla="*/ 2803398 w 3364230"/>
              <a:gd name="connsiteY19" fmla="*/ 1871472 h 4443984"/>
              <a:gd name="connsiteX20" fmla="*/ 2699766 w 3364230"/>
              <a:gd name="connsiteY20" fmla="*/ 1901952 h 4443984"/>
              <a:gd name="connsiteX21" fmla="*/ 2620518 w 3364230"/>
              <a:gd name="connsiteY21" fmla="*/ 1822704 h 4443984"/>
              <a:gd name="connsiteX22" fmla="*/ 2486406 w 3364230"/>
              <a:gd name="connsiteY22" fmla="*/ 1804416 h 4443984"/>
              <a:gd name="connsiteX23" fmla="*/ 2401062 w 3364230"/>
              <a:gd name="connsiteY23" fmla="*/ 1956816 h 4443984"/>
              <a:gd name="connsiteX24" fmla="*/ 2388870 w 3364230"/>
              <a:gd name="connsiteY24" fmla="*/ 2212848 h 4443984"/>
              <a:gd name="connsiteX25" fmla="*/ 2224278 w 3364230"/>
              <a:gd name="connsiteY25" fmla="*/ 2334768 h 4443984"/>
              <a:gd name="connsiteX26" fmla="*/ 2242566 w 3364230"/>
              <a:gd name="connsiteY26" fmla="*/ 2261616 h 4443984"/>
              <a:gd name="connsiteX27" fmla="*/ 2199894 w 3364230"/>
              <a:gd name="connsiteY27" fmla="*/ 1926336 h 4443984"/>
              <a:gd name="connsiteX28" fmla="*/ 2187702 w 3364230"/>
              <a:gd name="connsiteY28" fmla="*/ 1810512 h 4443984"/>
              <a:gd name="connsiteX29" fmla="*/ 2145030 w 3364230"/>
              <a:gd name="connsiteY29" fmla="*/ 1773936 h 4443984"/>
              <a:gd name="connsiteX30" fmla="*/ 2041398 w 3364230"/>
              <a:gd name="connsiteY30" fmla="*/ 1725168 h 4443984"/>
              <a:gd name="connsiteX31" fmla="*/ 2041398 w 3364230"/>
              <a:gd name="connsiteY31" fmla="*/ 1700784 h 4443984"/>
              <a:gd name="connsiteX32" fmla="*/ 2059686 w 3364230"/>
              <a:gd name="connsiteY32" fmla="*/ 1578864 h 4443984"/>
              <a:gd name="connsiteX33" fmla="*/ 2059686 w 3364230"/>
              <a:gd name="connsiteY33" fmla="*/ 1505712 h 4443984"/>
              <a:gd name="connsiteX34" fmla="*/ 2017014 w 3364230"/>
              <a:gd name="connsiteY34" fmla="*/ 1456944 h 4443984"/>
              <a:gd name="connsiteX35" fmla="*/ 1956054 w 3364230"/>
              <a:gd name="connsiteY35" fmla="*/ 1438656 h 4443984"/>
              <a:gd name="connsiteX36" fmla="*/ 1864614 w 3364230"/>
              <a:gd name="connsiteY36" fmla="*/ 1450848 h 4443984"/>
              <a:gd name="connsiteX37" fmla="*/ 1803654 w 3364230"/>
              <a:gd name="connsiteY37" fmla="*/ 1517904 h 4443984"/>
              <a:gd name="connsiteX38" fmla="*/ 1803654 w 3364230"/>
              <a:gd name="connsiteY38" fmla="*/ 1603248 h 4443984"/>
              <a:gd name="connsiteX39" fmla="*/ 1809750 w 3364230"/>
              <a:gd name="connsiteY39" fmla="*/ 1633728 h 4443984"/>
              <a:gd name="connsiteX40" fmla="*/ 1724406 w 3364230"/>
              <a:gd name="connsiteY40" fmla="*/ 1578864 h 4443984"/>
              <a:gd name="connsiteX41" fmla="*/ 1663446 w 3364230"/>
              <a:gd name="connsiteY41" fmla="*/ 1542288 h 4443984"/>
              <a:gd name="connsiteX42" fmla="*/ 1663446 w 3364230"/>
              <a:gd name="connsiteY42" fmla="*/ 1487424 h 4443984"/>
              <a:gd name="connsiteX43" fmla="*/ 1663446 w 3364230"/>
              <a:gd name="connsiteY43" fmla="*/ 1389888 h 4443984"/>
              <a:gd name="connsiteX44" fmla="*/ 1651254 w 3364230"/>
              <a:gd name="connsiteY44" fmla="*/ 1280160 h 4443984"/>
              <a:gd name="connsiteX45" fmla="*/ 1614678 w 3364230"/>
              <a:gd name="connsiteY45" fmla="*/ 1231392 h 4443984"/>
              <a:gd name="connsiteX46" fmla="*/ 1547622 w 3364230"/>
              <a:gd name="connsiteY46" fmla="*/ 1213104 h 4443984"/>
              <a:gd name="connsiteX47" fmla="*/ 1498854 w 3364230"/>
              <a:gd name="connsiteY47" fmla="*/ 1213104 h 4443984"/>
              <a:gd name="connsiteX48" fmla="*/ 1431798 w 3364230"/>
              <a:gd name="connsiteY48" fmla="*/ 1261872 h 4443984"/>
              <a:gd name="connsiteX49" fmla="*/ 1395222 w 3364230"/>
              <a:gd name="connsiteY49" fmla="*/ 1261872 h 4443984"/>
              <a:gd name="connsiteX50" fmla="*/ 1401318 w 3364230"/>
              <a:gd name="connsiteY50" fmla="*/ 1200912 h 4443984"/>
              <a:gd name="connsiteX51" fmla="*/ 1401318 w 3364230"/>
              <a:gd name="connsiteY51" fmla="*/ 1127760 h 4443984"/>
              <a:gd name="connsiteX52" fmla="*/ 1364742 w 3364230"/>
              <a:gd name="connsiteY52" fmla="*/ 1042416 h 4443984"/>
              <a:gd name="connsiteX53" fmla="*/ 1309878 w 3364230"/>
              <a:gd name="connsiteY53" fmla="*/ 1030224 h 4443984"/>
              <a:gd name="connsiteX54" fmla="*/ 1309878 w 3364230"/>
              <a:gd name="connsiteY54" fmla="*/ 1030224 h 4443984"/>
              <a:gd name="connsiteX55" fmla="*/ 1248918 w 3364230"/>
              <a:gd name="connsiteY55" fmla="*/ 1024128 h 4443984"/>
              <a:gd name="connsiteX56" fmla="*/ 1309878 w 3364230"/>
              <a:gd name="connsiteY56" fmla="*/ 938784 h 4443984"/>
              <a:gd name="connsiteX57" fmla="*/ 1297686 w 3364230"/>
              <a:gd name="connsiteY57" fmla="*/ 780288 h 4443984"/>
              <a:gd name="connsiteX58" fmla="*/ 1175766 w 3364230"/>
              <a:gd name="connsiteY58" fmla="*/ 719328 h 4443984"/>
              <a:gd name="connsiteX59" fmla="*/ 1126998 w 3364230"/>
              <a:gd name="connsiteY59" fmla="*/ 676656 h 4443984"/>
              <a:gd name="connsiteX60" fmla="*/ 1096518 w 3364230"/>
              <a:gd name="connsiteY60" fmla="*/ 615696 h 4443984"/>
              <a:gd name="connsiteX61" fmla="*/ 1084326 w 3364230"/>
              <a:gd name="connsiteY61" fmla="*/ 505968 h 4443984"/>
              <a:gd name="connsiteX62" fmla="*/ 1023366 w 3364230"/>
              <a:gd name="connsiteY62" fmla="*/ 475488 h 4443984"/>
              <a:gd name="connsiteX63" fmla="*/ 974598 w 3364230"/>
              <a:gd name="connsiteY63" fmla="*/ 463296 h 4443984"/>
              <a:gd name="connsiteX64" fmla="*/ 913638 w 3364230"/>
              <a:gd name="connsiteY64" fmla="*/ 457200 h 4443984"/>
              <a:gd name="connsiteX65" fmla="*/ 877062 w 3364230"/>
              <a:gd name="connsiteY65" fmla="*/ 420624 h 4443984"/>
              <a:gd name="connsiteX66" fmla="*/ 883158 w 3364230"/>
              <a:gd name="connsiteY66" fmla="*/ 341376 h 4443984"/>
              <a:gd name="connsiteX67" fmla="*/ 907542 w 3364230"/>
              <a:gd name="connsiteY67" fmla="*/ 274320 h 4443984"/>
              <a:gd name="connsiteX68" fmla="*/ 913638 w 3364230"/>
              <a:gd name="connsiteY68" fmla="*/ 219456 h 4443984"/>
              <a:gd name="connsiteX69" fmla="*/ 883158 w 3364230"/>
              <a:gd name="connsiteY69" fmla="*/ 134112 h 4443984"/>
              <a:gd name="connsiteX70" fmla="*/ 852678 w 3364230"/>
              <a:gd name="connsiteY70" fmla="*/ 85344 h 4443984"/>
              <a:gd name="connsiteX71" fmla="*/ 791718 w 3364230"/>
              <a:gd name="connsiteY71" fmla="*/ 67056 h 4443984"/>
              <a:gd name="connsiteX72" fmla="*/ 730758 w 3364230"/>
              <a:gd name="connsiteY72" fmla="*/ 0 h 4443984"/>
              <a:gd name="connsiteX73" fmla="*/ 694182 w 3364230"/>
              <a:gd name="connsiteY73" fmla="*/ 0 h 4443984"/>
              <a:gd name="connsiteX74" fmla="*/ 657606 w 3364230"/>
              <a:gd name="connsiteY74" fmla="*/ 79248 h 4443984"/>
              <a:gd name="connsiteX75" fmla="*/ 627126 w 3364230"/>
              <a:gd name="connsiteY75" fmla="*/ 85344 h 4443984"/>
              <a:gd name="connsiteX76" fmla="*/ 578358 w 3364230"/>
              <a:gd name="connsiteY76" fmla="*/ 67056 h 4443984"/>
              <a:gd name="connsiteX77" fmla="*/ 511302 w 3364230"/>
              <a:gd name="connsiteY77" fmla="*/ 48768 h 4443984"/>
              <a:gd name="connsiteX78" fmla="*/ 480822 w 3364230"/>
              <a:gd name="connsiteY78" fmla="*/ 60198 h 4443984"/>
              <a:gd name="connsiteX79" fmla="*/ 365760 w 3364230"/>
              <a:gd name="connsiteY79" fmla="*/ 271272 h 4443984"/>
              <a:gd name="connsiteX80" fmla="*/ 438150 w 3364230"/>
              <a:gd name="connsiteY80" fmla="*/ 280416 h 4443984"/>
              <a:gd name="connsiteX81" fmla="*/ 407670 w 3364230"/>
              <a:gd name="connsiteY81" fmla="*/ 438912 h 4443984"/>
              <a:gd name="connsiteX82" fmla="*/ 371094 w 3364230"/>
              <a:gd name="connsiteY82" fmla="*/ 512064 h 4443984"/>
              <a:gd name="connsiteX83" fmla="*/ 273558 w 3364230"/>
              <a:gd name="connsiteY83" fmla="*/ 451104 h 4443984"/>
              <a:gd name="connsiteX84" fmla="*/ 243078 w 3364230"/>
              <a:gd name="connsiteY84" fmla="*/ 402336 h 4443984"/>
              <a:gd name="connsiteX85" fmla="*/ 206502 w 3364230"/>
              <a:gd name="connsiteY85" fmla="*/ 390144 h 4443984"/>
              <a:gd name="connsiteX86" fmla="*/ 169926 w 3364230"/>
              <a:gd name="connsiteY86" fmla="*/ 402336 h 4443984"/>
              <a:gd name="connsiteX87" fmla="*/ 121158 w 3364230"/>
              <a:gd name="connsiteY87" fmla="*/ 438912 h 4443984"/>
              <a:gd name="connsiteX88" fmla="*/ 124968 w 3364230"/>
              <a:gd name="connsiteY88" fmla="*/ 534162 h 4443984"/>
              <a:gd name="connsiteX89" fmla="*/ 152400 w 3364230"/>
              <a:gd name="connsiteY89" fmla="*/ 590550 h 4443984"/>
              <a:gd name="connsiteX90" fmla="*/ 0 w 3364230"/>
              <a:gd name="connsiteY90" fmla="*/ 704088 h 4443984"/>
              <a:gd name="connsiteX91" fmla="*/ 65532 w 3364230"/>
              <a:gd name="connsiteY91" fmla="*/ 772668 h 4443984"/>
              <a:gd name="connsiteX92" fmla="*/ 124206 w 3364230"/>
              <a:gd name="connsiteY92" fmla="*/ 886968 h 4443984"/>
              <a:gd name="connsiteX93" fmla="*/ 72390 w 3364230"/>
              <a:gd name="connsiteY93" fmla="*/ 975360 h 4443984"/>
              <a:gd name="connsiteX94" fmla="*/ 72390 w 3364230"/>
              <a:gd name="connsiteY94" fmla="*/ 1115568 h 4443984"/>
              <a:gd name="connsiteX95" fmla="*/ 163830 w 3364230"/>
              <a:gd name="connsiteY95" fmla="*/ 1243584 h 4443984"/>
              <a:gd name="connsiteX96" fmla="*/ 300228 w 3364230"/>
              <a:gd name="connsiteY96" fmla="*/ 1258824 h 4443984"/>
              <a:gd name="connsiteX97" fmla="*/ 364998 w 3364230"/>
              <a:gd name="connsiteY97" fmla="*/ 1408176 h 4443984"/>
              <a:gd name="connsiteX98" fmla="*/ 346710 w 3364230"/>
              <a:gd name="connsiteY98" fmla="*/ 1463040 h 4443984"/>
              <a:gd name="connsiteX99" fmla="*/ 316230 w 3364230"/>
              <a:gd name="connsiteY99" fmla="*/ 1505712 h 4443984"/>
              <a:gd name="connsiteX100" fmla="*/ 285750 w 3364230"/>
              <a:gd name="connsiteY100" fmla="*/ 1536192 h 4443984"/>
              <a:gd name="connsiteX101" fmla="*/ 279654 w 3364230"/>
              <a:gd name="connsiteY101" fmla="*/ 1591056 h 4443984"/>
              <a:gd name="connsiteX102" fmla="*/ 261366 w 3364230"/>
              <a:gd name="connsiteY102" fmla="*/ 1645920 h 4443984"/>
              <a:gd name="connsiteX103" fmla="*/ 310134 w 3364230"/>
              <a:gd name="connsiteY103" fmla="*/ 1682496 h 4443984"/>
              <a:gd name="connsiteX104" fmla="*/ 328422 w 3364230"/>
              <a:gd name="connsiteY104" fmla="*/ 1737360 h 4443984"/>
              <a:gd name="connsiteX105" fmla="*/ 352806 w 3364230"/>
              <a:gd name="connsiteY105" fmla="*/ 1786128 h 4443984"/>
              <a:gd name="connsiteX106" fmla="*/ 377190 w 3364230"/>
              <a:gd name="connsiteY106" fmla="*/ 1859280 h 4443984"/>
              <a:gd name="connsiteX107" fmla="*/ 499110 w 3364230"/>
              <a:gd name="connsiteY107" fmla="*/ 1847088 h 4443984"/>
              <a:gd name="connsiteX108" fmla="*/ 537210 w 3364230"/>
              <a:gd name="connsiteY108" fmla="*/ 1923288 h 4443984"/>
              <a:gd name="connsiteX109" fmla="*/ 578358 w 3364230"/>
              <a:gd name="connsiteY109" fmla="*/ 1950720 h 4443984"/>
              <a:gd name="connsiteX110" fmla="*/ 602742 w 3364230"/>
              <a:gd name="connsiteY110" fmla="*/ 1962912 h 4443984"/>
              <a:gd name="connsiteX111" fmla="*/ 596646 w 3364230"/>
              <a:gd name="connsiteY111" fmla="*/ 2164080 h 4443984"/>
              <a:gd name="connsiteX112" fmla="*/ 590550 w 3364230"/>
              <a:gd name="connsiteY112" fmla="*/ 2237232 h 4443984"/>
              <a:gd name="connsiteX113" fmla="*/ 663702 w 3364230"/>
              <a:gd name="connsiteY113" fmla="*/ 2249424 h 4443984"/>
              <a:gd name="connsiteX114" fmla="*/ 688086 w 3364230"/>
              <a:gd name="connsiteY114" fmla="*/ 2225040 h 4443984"/>
              <a:gd name="connsiteX115" fmla="*/ 639318 w 3364230"/>
              <a:gd name="connsiteY115" fmla="*/ 2097024 h 4443984"/>
              <a:gd name="connsiteX116" fmla="*/ 651510 w 3364230"/>
              <a:gd name="connsiteY116" fmla="*/ 2066544 h 4443984"/>
              <a:gd name="connsiteX117" fmla="*/ 694182 w 3364230"/>
              <a:gd name="connsiteY117" fmla="*/ 1895856 h 4443984"/>
              <a:gd name="connsiteX118" fmla="*/ 694182 w 3364230"/>
              <a:gd name="connsiteY118" fmla="*/ 1895856 h 4443984"/>
              <a:gd name="connsiteX119" fmla="*/ 810006 w 3364230"/>
              <a:gd name="connsiteY119" fmla="*/ 1865376 h 4443984"/>
              <a:gd name="connsiteX120" fmla="*/ 919734 w 3364230"/>
              <a:gd name="connsiteY120" fmla="*/ 1883664 h 4443984"/>
              <a:gd name="connsiteX121" fmla="*/ 968502 w 3364230"/>
              <a:gd name="connsiteY121" fmla="*/ 1962912 h 4443984"/>
              <a:gd name="connsiteX122" fmla="*/ 1053846 w 3364230"/>
              <a:gd name="connsiteY122" fmla="*/ 2097024 h 4443984"/>
              <a:gd name="connsiteX123" fmla="*/ 1145286 w 3364230"/>
              <a:gd name="connsiteY123" fmla="*/ 2121408 h 4443984"/>
              <a:gd name="connsiteX124" fmla="*/ 1218438 w 3364230"/>
              <a:gd name="connsiteY124" fmla="*/ 2164080 h 4443984"/>
              <a:gd name="connsiteX125" fmla="*/ 1255014 w 3364230"/>
              <a:gd name="connsiteY125" fmla="*/ 2200656 h 4443984"/>
              <a:gd name="connsiteX126" fmla="*/ 1255014 w 3364230"/>
              <a:gd name="connsiteY126" fmla="*/ 2261616 h 4443984"/>
              <a:gd name="connsiteX127" fmla="*/ 1347216 w 3364230"/>
              <a:gd name="connsiteY127" fmla="*/ 2391156 h 4443984"/>
              <a:gd name="connsiteX128" fmla="*/ 1395222 w 3364230"/>
              <a:gd name="connsiteY128" fmla="*/ 2438400 h 4443984"/>
              <a:gd name="connsiteX129" fmla="*/ 1425702 w 3364230"/>
              <a:gd name="connsiteY129" fmla="*/ 2517648 h 4443984"/>
              <a:gd name="connsiteX130" fmla="*/ 1425702 w 3364230"/>
              <a:gd name="connsiteY130" fmla="*/ 2584704 h 4443984"/>
              <a:gd name="connsiteX131" fmla="*/ 1425702 w 3364230"/>
              <a:gd name="connsiteY131" fmla="*/ 2584704 h 4443984"/>
              <a:gd name="connsiteX132" fmla="*/ 1425702 w 3364230"/>
              <a:gd name="connsiteY132" fmla="*/ 2670048 h 4443984"/>
              <a:gd name="connsiteX133" fmla="*/ 1559814 w 3364230"/>
              <a:gd name="connsiteY133" fmla="*/ 2743200 h 4443984"/>
              <a:gd name="connsiteX134" fmla="*/ 1596390 w 3364230"/>
              <a:gd name="connsiteY134" fmla="*/ 2798064 h 4443984"/>
              <a:gd name="connsiteX135" fmla="*/ 1602486 w 3364230"/>
              <a:gd name="connsiteY135" fmla="*/ 2877312 h 4443984"/>
              <a:gd name="connsiteX136" fmla="*/ 1645158 w 3364230"/>
              <a:gd name="connsiteY136" fmla="*/ 2919984 h 4443984"/>
              <a:gd name="connsiteX137" fmla="*/ 1724406 w 3364230"/>
              <a:gd name="connsiteY137" fmla="*/ 2974848 h 4443984"/>
              <a:gd name="connsiteX138" fmla="*/ 1736598 w 3364230"/>
              <a:gd name="connsiteY138" fmla="*/ 3011424 h 4443984"/>
              <a:gd name="connsiteX139" fmla="*/ 1736598 w 3364230"/>
              <a:gd name="connsiteY139" fmla="*/ 3072384 h 4443984"/>
              <a:gd name="connsiteX140" fmla="*/ 1736598 w 3364230"/>
              <a:gd name="connsiteY140" fmla="*/ 3145536 h 4443984"/>
              <a:gd name="connsiteX141" fmla="*/ 1712214 w 3364230"/>
              <a:gd name="connsiteY141" fmla="*/ 3340608 h 4443984"/>
              <a:gd name="connsiteX142" fmla="*/ 1712214 w 3364230"/>
              <a:gd name="connsiteY142" fmla="*/ 3358896 h 4443984"/>
              <a:gd name="connsiteX143" fmla="*/ 1852422 w 3364230"/>
              <a:gd name="connsiteY143" fmla="*/ 3440430 h 4443984"/>
              <a:gd name="connsiteX144" fmla="*/ 1937766 w 3364230"/>
              <a:gd name="connsiteY144" fmla="*/ 3444240 h 4443984"/>
              <a:gd name="connsiteX145" fmla="*/ 1962150 w 3364230"/>
              <a:gd name="connsiteY145" fmla="*/ 3493008 h 4443984"/>
              <a:gd name="connsiteX146" fmla="*/ 2029206 w 3364230"/>
              <a:gd name="connsiteY146" fmla="*/ 3480816 h 4443984"/>
              <a:gd name="connsiteX147" fmla="*/ 2102358 w 3364230"/>
              <a:gd name="connsiteY147" fmla="*/ 3493008 h 4443984"/>
              <a:gd name="connsiteX148" fmla="*/ 2181606 w 3364230"/>
              <a:gd name="connsiteY148" fmla="*/ 3547872 h 4443984"/>
              <a:gd name="connsiteX149" fmla="*/ 2193798 w 3364230"/>
              <a:gd name="connsiteY149" fmla="*/ 3724656 h 4443984"/>
              <a:gd name="connsiteX150" fmla="*/ 2273046 w 3364230"/>
              <a:gd name="connsiteY150" fmla="*/ 3864864 h 4443984"/>
              <a:gd name="connsiteX151" fmla="*/ 2266950 w 3364230"/>
              <a:gd name="connsiteY151" fmla="*/ 3950208 h 4443984"/>
              <a:gd name="connsiteX152" fmla="*/ 2340102 w 3364230"/>
              <a:gd name="connsiteY152" fmla="*/ 4096512 h 4443984"/>
              <a:gd name="connsiteX153" fmla="*/ 2437638 w 3364230"/>
              <a:gd name="connsiteY153" fmla="*/ 4145280 h 4443984"/>
              <a:gd name="connsiteX154" fmla="*/ 2486406 w 3364230"/>
              <a:gd name="connsiteY154" fmla="*/ 4236720 h 4443984"/>
              <a:gd name="connsiteX155" fmla="*/ 2522982 w 3364230"/>
              <a:gd name="connsiteY155" fmla="*/ 4376928 h 4443984"/>
              <a:gd name="connsiteX156" fmla="*/ 2522982 w 3364230"/>
              <a:gd name="connsiteY156" fmla="*/ 4443984 h 4443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3364230" h="4443984">
                <a:moveTo>
                  <a:pt x="2522982" y="4443984"/>
                </a:moveTo>
                <a:lnTo>
                  <a:pt x="2669286" y="4395216"/>
                </a:lnTo>
                <a:lnTo>
                  <a:pt x="2705862" y="4194048"/>
                </a:lnTo>
                <a:lnTo>
                  <a:pt x="2742438" y="4059936"/>
                </a:lnTo>
                <a:lnTo>
                  <a:pt x="2791206" y="3883152"/>
                </a:lnTo>
                <a:lnTo>
                  <a:pt x="2852166" y="3791712"/>
                </a:lnTo>
                <a:lnTo>
                  <a:pt x="3022854" y="3767328"/>
                </a:lnTo>
                <a:lnTo>
                  <a:pt x="3132582" y="3822192"/>
                </a:lnTo>
                <a:lnTo>
                  <a:pt x="3102102" y="3602736"/>
                </a:lnTo>
                <a:lnTo>
                  <a:pt x="3217164" y="3225546"/>
                </a:lnTo>
                <a:lnTo>
                  <a:pt x="3364230" y="3041904"/>
                </a:lnTo>
                <a:lnTo>
                  <a:pt x="3333750" y="2749296"/>
                </a:lnTo>
                <a:lnTo>
                  <a:pt x="3333750" y="2688336"/>
                </a:lnTo>
                <a:lnTo>
                  <a:pt x="3169158" y="2523744"/>
                </a:lnTo>
                <a:lnTo>
                  <a:pt x="3126486" y="2499360"/>
                </a:lnTo>
                <a:lnTo>
                  <a:pt x="3035046" y="2377440"/>
                </a:lnTo>
                <a:lnTo>
                  <a:pt x="2943606" y="2286000"/>
                </a:lnTo>
                <a:lnTo>
                  <a:pt x="2980182" y="2133600"/>
                </a:lnTo>
                <a:lnTo>
                  <a:pt x="2974086" y="1926336"/>
                </a:lnTo>
                <a:lnTo>
                  <a:pt x="2803398" y="1871472"/>
                </a:lnTo>
                <a:lnTo>
                  <a:pt x="2699766" y="1901952"/>
                </a:lnTo>
                <a:lnTo>
                  <a:pt x="2620518" y="1822704"/>
                </a:lnTo>
                <a:lnTo>
                  <a:pt x="2486406" y="1804416"/>
                </a:lnTo>
                <a:lnTo>
                  <a:pt x="2401062" y="1956816"/>
                </a:lnTo>
                <a:lnTo>
                  <a:pt x="2388870" y="2212848"/>
                </a:lnTo>
                <a:lnTo>
                  <a:pt x="2224278" y="2334768"/>
                </a:lnTo>
                <a:lnTo>
                  <a:pt x="2242566" y="2261616"/>
                </a:lnTo>
                <a:lnTo>
                  <a:pt x="2199894" y="1926336"/>
                </a:lnTo>
                <a:lnTo>
                  <a:pt x="2187702" y="1810512"/>
                </a:lnTo>
                <a:lnTo>
                  <a:pt x="2145030" y="1773936"/>
                </a:lnTo>
                <a:lnTo>
                  <a:pt x="2041398" y="1725168"/>
                </a:lnTo>
                <a:lnTo>
                  <a:pt x="2041398" y="1700784"/>
                </a:lnTo>
                <a:lnTo>
                  <a:pt x="2059686" y="1578864"/>
                </a:lnTo>
                <a:lnTo>
                  <a:pt x="2059686" y="1505712"/>
                </a:lnTo>
                <a:lnTo>
                  <a:pt x="2017014" y="1456944"/>
                </a:lnTo>
                <a:lnTo>
                  <a:pt x="1956054" y="1438656"/>
                </a:lnTo>
                <a:lnTo>
                  <a:pt x="1864614" y="1450848"/>
                </a:lnTo>
                <a:lnTo>
                  <a:pt x="1803654" y="1517904"/>
                </a:lnTo>
                <a:lnTo>
                  <a:pt x="1803654" y="1603248"/>
                </a:lnTo>
                <a:lnTo>
                  <a:pt x="1809750" y="1633728"/>
                </a:lnTo>
                <a:lnTo>
                  <a:pt x="1724406" y="1578864"/>
                </a:lnTo>
                <a:lnTo>
                  <a:pt x="1663446" y="1542288"/>
                </a:lnTo>
                <a:lnTo>
                  <a:pt x="1663446" y="1487424"/>
                </a:lnTo>
                <a:lnTo>
                  <a:pt x="1663446" y="1389888"/>
                </a:lnTo>
                <a:lnTo>
                  <a:pt x="1651254" y="1280160"/>
                </a:lnTo>
                <a:lnTo>
                  <a:pt x="1614678" y="1231392"/>
                </a:lnTo>
                <a:lnTo>
                  <a:pt x="1547622" y="1213104"/>
                </a:lnTo>
                <a:lnTo>
                  <a:pt x="1498854" y="1213104"/>
                </a:lnTo>
                <a:lnTo>
                  <a:pt x="1431798" y="1261872"/>
                </a:lnTo>
                <a:lnTo>
                  <a:pt x="1395222" y="1261872"/>
                </a:lnTo>
                <a:lnTo>
                  <a:pt x="1401318" y="1200912"/>
                </a:lnTo>
                <a:lnTo>
                  <a:pt x="1401318" y="1127760"/>
                </a:lnTo>
                <a:lnTo>
                  <a:pt x="1364742" y="1042416"/>
                </a:lnTo>
                <a:lnTo>
                  <a:pt x="1309878" y="1030224"/>
                </a:lnTo>
                <a:lnTo>
                  <a:pt x="1309878" y="1030224"/>
                </a:lnTo>
                <a:lnTo>
                  <a:pt x="1248918" y="1024128"/>
                </a:lnTo>
                <a:lnTo>
                  <a:pt x="1309878" y="938784"/>
                </a:lnTo>
                <a:lnTo>
                  <a:pt x="1297686" y="780288"/>
                </a:lnTo>
                <a:lnTo>
                  <a:pt x="1175766" y="719328"/>
                </a:lnTo>
                <a:lnTo>
                  <a:pt x="1126998" y="676656"/>
                </a:lnTo>
                <a:lnTo>
                  <a:pt x="1096518" y="615696"/>
                </a:lnTo>
                <a:lnTo>
                  <a:pt x="1084326" y="505968"/>
                </a:lnTo>
                <a:lnTo>
                  <a:pt x="1023366" y="475488"/>
                </a:lnTo>
                <a:lnTo>
                  <a:pt x="974598" y="463296"/>
                </a:lnTo>
                <a:lnTo>
                  <a:pt x="913638" y="457200"/>
                </a:lnTo>
                <a:lnTo>
                  <a:pt x="877062" y="420624"/>
                </a:lnTo>
                <a:lnTo>
                  <a:pt x="883158" y="341376"/>
                </a:lnTo>
                <a:lnTo>
                  <a:pt x="907542" y="274320"/>
                </a:lnTo>
                <a:lnTo>
                  <a:pt x="913638" y="219456"/>
                </a:lnTo>
                <a:lnTo>
                  <a:pt x="883158" y="134112"/>
                </a:lnTo>
                <a:lnTo>
                  <a:pt x="852678" y="85344"/>
                </a:lnTo>
                <a:lnTo>
                  <a:pt x="791718" y="67056"/>
                </a:lnTo>
                <a:lnTo>
                  <a:pt x="730758" y="0"/>
                </a:lnTo>
                <a:lnTo>
                  <a:pt x="694182" y="0"/>
                </a:lnTo>
                <a:lnTo>
                  <a:pt x="657606" y="79248"/>
                </a:lnTo>
                <a:lnTo>
                  <a:pt x="627126" y="85344"/>
                </a:lnTo>
                <a:lnTo>
                  <a:pt x="578358" y="67056"/>
                </a:lnTo>
                <a:cubicBezTo>
                  <a:pt x="556006" y="60960"/>
                  <a:pt x="527558" y="49911"/>
                  <a:pt x="511302" y="48768"/>
                </a:cubicBezTo>
                <a:cubicBezTo>
                  <a:pt x="495046" y="47625"/>
                  <a:pt x="490982" y="56388"/>
                  <a:pt x="480822" y="60198"/>
                </a:cubicBezTo>
                <a:lnTo>
                  <a:pt x="365760" y="271272"/>
                </a:lnTo>
                <a:lnTo>
                  <a:pt x="438150" y="280416"/>
                </a:lnTo>
                <a:lnTo>
                  <a:pt x="407670" y="438912"/>
                </a:lnTo>
                <a:lnTo>
                  <a:pt x="371094" y="512064"/>
                </a:lnTo>
                <a:lnTo>
                  <a:pt x="273558" y="451104"/>
                </a:lnTo>
                <a:lnTo>
                  <a:pt x="243078" y="402336"/>
                </a:lnTo>
                <a:lnTo>
                  <a:pt x="206502" y="390144"/>
                </a:lnTo>
                <a:lnTo>
                  <a:pt x="169926" y="402336"/>
                </a:lnTo>
                <a:lnTo>
                  <a:pt x="121158" y="438912"/>
                </a:lnTo>
                <a:lnTo>
                  <a:pt x="124968" y="534162"/>
                </a:lnTo>
                <a:cubicBezTo>
                  <a:pt x="137922" y="549148"/>
                  <a:pt x="173228" y="562229"/>
                  <a:pt x="152400" y="590550"/>
                </a:cubicBezTo>
                <a:cubicBezTo>
                  <a:pt x="131572" y="618871"/>
                  <a:pt x="50800" y="667512"/>
                  <a:pt x="0" y="704088"/>
                </a:cubicBezTo>
                <a:lnTo>
                  <a:pt x="65532" y="772668"/>
                </a:lnTo>
                <a:lnTo>
                  <a:pt x="124206" y="886968"/>
                </a:lnTo>
                <a:lnTo>
                  <a:pt x="72390" y="975360"/>
                </a:lnTo>
                <a:lnTo>
                  <a:pt x="72390" y="1115568"/>
                </a:lnTo>
                <a:lnTo>
                  <a:pt x="163830" y="1243584"/>
                </a:lnTo>
                <a:lnTo>
                  <a:pt x="300228" y="1258824"/>
                </a:lnTo>
                <a:lnTo>
                  <a:pt x="364998" y="1408176"/>
                </a:lnTo>
                <a:lnTo>
                  <a:pt x="346710" y="1463040"/>
                </a:lnTo>
                <a:lnTo>
                  <a:pt x="316230" y="1505712"/>
                </a:lnTo>
                <a:lnTo>
                  <a:pt x="285750" y="1536192"/>
                </a:lnTo>
                <a:lnTo>
                  <a:pt x="279654" y="1591056"/>
                </a:lnTo>
                <a:lnTo>
                  <a:pt x="261366" y="1645920"/>
                </a:lnTo>
                <a:lnTo>
                  <a:pt x="310134" y="1682496"/>
                </a:lnTo>
                <a:lnTo>
                  <a:pt x="328422" y="1737360"/>
                </a:lnTo>
                <a:lnTo>
                  <a:pt x="352806" y="1786128"/>
                </a:lnTo>
                <a:lnTo>
                  <a:pt x="377190" y="1859280"/>
                </a:lnTo>
                <a:lnTo>
                  <a:pt x="499110" y="1847088"/>
                </a:lnTo>
                <a:lnTo>
                  <a:pt x="537210" y="1923288"/>
                </a:lnTo>
                <a:cubicBezTo>
                  <a:pt x="550926" y="1932432"/>
                  <a:pt x="567436" y="1944116"/>
                  <a:pt x="578358" y="1950720"/>
                </a:cubicBezTo>
                <a:cubicBezTo>
                  <a:pt x="589280" y="1957324"/>
                  <a:pt x="594614" y="1958848"/>
                  <a:pt x="602742" y="1962912"/>
                </a:cubicBezTo>
                <a:lnTo>
                  <a:pt x="596646" y="2164080"/>
                </a:lnTo>
                <a:lnTo>
                  <a:pt x="590550" y="2237232"/>
                </a:lnTo>
                <a:lnTo>
                  <a:pt x="663702" y="2249424"/>
                </a:lnTo>
                <a:lnTo>
                  <a:pt x="688086" y="2225040"/>
                </a:lnTo>
                <a:lnTo>
                  <a:pt x="639318" y="2097024"/>
                </a:lnTo>
                <a:lnTo>
                  <a:pt x="651510" y="2066544"/>
                </a:lnTo>
                <a:lnTo>
                  <a:pt x="694182" y="1895856"/>
                </a:lnTo>
                <a:lnTo>
                  <a:pt x="694182" y="1895856"/>
                </a:lnTo>
                <a:lnTo>
                  <a:pt x="810006" y="1865376"/>
                </a:lnTo>
                <a:lnTo>
                  <a:pt x="919734" y="1883664"/>
                </a:lnTo>
                <a:lnTo>
                  <a:pt x="968502" y="1962912"/>
                </a:lnTo>
                <a:lnTo>
                  <a:pt x="1053846" y="2097024"/>
                </a:lnTo>
                <a:lnTo>
                  <a:pt x="1145286" y="2121408"/>
                </a:lnTo>
                <a:lnTo>
                  <a:pt x="1218438" y="2164080"/>
                </a:lnTo>
                <a:lnTo>
                  <a:pt x="1255014" y="2200656"/>
                </a:lnTo>
                <a:lnTo>
                  <a:pt x="1255014" y="2261616"/>
                </a:lnTo>
                <a:lnTo>
                  <a:pt x="1347216" y="2391156"/>
                </a:lnTo>
                <a:lnTo>
                  <a:pt x="1395222" y="2438400"/>
                </a:lnTo>
                <a:lnTo>
                  <a:pt x="1425702" y="2517648"/>
                </a:lnTo>
                <a:lnTo>
                  <a:pt x="1425702" y="2584704"/>
                </a:lnTo>
                <a:lnTo>
                  <a:pt x="1425702" y="2584704"/>
                </a:lnTo>
                <a:lnTo>
                  <a:pt x="1425702" y="2670048"/>
                </a:lnTo>
                <a:lnTo>
                  <a:pt x="1559814" y="2743200"/>
                </a:lnTo>
                <a:lnTo>
                  <a:pt x="1596390" y="2798064"/>
                </a:lnTo>
                <a:lnTo>
                  <a:pt x="1602486" y="2877312"/>
                </a:lnTo>
                <a:lnTo>
                  <a:pt x="1645158" y="2919984"/>
                </a:lnTo>
                <a:lnTo>
                  <a:pt x="1724406" y="2974848"/>
                </a:lnTo>
                <a:lnTo>
                  <a:pt x="1736598" y="3011424"/>
                </a:lnTo>
                <a:lnTo>
                  <a:pt x="1736598" y="3072384"/>
                </a:lnTo>
                <a:lnTo>
                  <a:pt x="1736598" y="3145536"/>
                </a:lnTo>
                <a:lnTo>
                  <a:pt x="1712214" y="3340608"/>
                </a:lnTo>
                <a:cubicBezTo>
                  <a:pt x="1712214" y="3346704"/>
                  <a:pt x="1688846" y="3342259"/>
                  <a:pt x="1712214" y="3358896"/>
                </a:cubicBezTo>
                <a:cubicBezTo>
                  <a:pt x="1735582" y="3375533"/>
                  <a:pt x="1805686" y="3413252"/>
                  <a:pt x="1852422" y="3440430"/>
                </a:cubicBezTo>
                <a:lnTo>
                  <a:pt x="1937766" y="3444240"/>
                </a:lnTo>
                <a:lnTo>
                  <a:pt x="1962150" y="3493008"/>
                </a:lnTo>
                <a:lnTo>
                  <a:pt x="2029206" y="3480816"/>
                </a:lnTo>
                <a:lnTo>
                  <a:pt x="2102358" y="3493008"/>
                </a:lnTo>
                <a:lnTo>
                  <a:pt x="2181606" y="3547872"/>
                </a:lnTo>
                <a:lnTo>
                  <a:pt x="2193798" y="3724656"/>
                </a:lnTo>
                <a:lnTo>
                  <a:pt x="2273046" y="3864864"/>
                </a:lnTo>
                <a:lnTo>
                  <a:pt x="2266950" y="3950208"/>
                </a:lnTo>
                <a:lnTo>
                  <a:pt x="2340102" y="4096512"/>
                </a:lnTo>
                <a:lnTo>
                  <a:pt x="2437638" y="4145280"/>
                </a:lnTo>
                <a:lnTo>
                  <a:pt x="2486406" y="4236720"/>
                </a:lnTo>
                <a:lnTo>
                  <a:pt x="2522982" y="4376928"/>
                </a:lnTo>
                <a:lnTo>
                  <a:pt x="2522982" y="4443984"/>
                </a:lnTo>
                <a:close/>
              </a:path>
            </a:pathLst>
          </a:custGeom>
          <a:gradFill>
            <a:gsLst>
              <a:gs pos="0">
                <a:schemeClr val="dk1">
                  <a:tint val="50000"/>
                  <a:satMod val="300000"/>
                  <a:alpha val="68000"/>
                </a:schemeClr>
              </a:gs>
              <a:gs pos="8000">
                <a:schemeClr val="dk1">
                  <a:tint val="37000"/>
                  <a:satMod val="300000"/>
                  <a:alpha val="39000"/>
                </a:schemeClr>
              </a:gs>
              <a:gs pos="100000">
                <a:schemeClr val="tx1">
                  <a:lumMod val="65000"/>
                  <a:lumOff val="35000"/>
                </a:schemeClr>
              </a:gs>
            </a:gsLst>
            <a:lin ang="16200000" scaled="1"/>
          </a:gradFill>
          <a:ln w="9525" cap="flat" cmpd="sng" algn="ctr">
            <a:noFill/>
            <a:prstDash val="solid"/>
            <a:round/>
            <a:headEnd type="none" w="med" len="med"/>
            <a:tailEnd type="none" w="med" len="med"/>
          </a:ln>
          <a:effectLst/>
        </p:spPr>
        <p:txBody>
          <a:bodyPr vert="horz" wrap="square" lIns="91159" tIns="45580" rIns="91159" bIns="45580" numCol="1" rtlCol="0" anchor="t" anchorCtr="0" compatLnSpc="1">
            <a:prstTxWarp prst="textNoShape">
              <a:avLst/>
            </a:prstTxWarp>
          </a:bodyPr>
          <a:lstStyle/>
          <a:p>
            <a:pPr eaLnBrk="0" hangingPunct="0"/>
            <a:endParaRPr lang="en-US" sz="2162" dirty="0">
              <a:latin typeface="Arial" pitchFamily="-105" charset="0"/>
            </a:endParaRPr>
          </a:p>
        </p:txBody>
      </p:sp>
      <p:sp>
        <p:nvSpPr>
          <p:cNvPr id="1031" name="Freeform 1030"/>
          <p:cNvSpPr/>
          <p:nvPr/>
        </p:nvSpPr>
        <p:spPr bwMode="auto">
          <a:xfrm>
            <a:off x="1618302" y="1444674"/>
            <a:ext cx="1495081" cy="1537625"/>
          </a:xfrm>
          <a:custGeom>
            <a:avLst/>
            <a:gdLst>
              <a:gd name="connsiteX0" fmla="*/ 30480 w 1499616"/>
              <a:gd name="connsiteY0" fmla="*/ 6096 h 1542288"/>
              <a:gd name="connsiteX1" fmla="*/ 121920 w 1499616"/>
              <a:gd name="connsiteY1" fmla="*/ 36576 h 1542288"/>
              <a:gd name="connsiteX2" fmla="*/ 164592 w 1499616"/>
              <a:gd name="connsiteY2" fmla="*/ 0 h 1542288"/>
              <a:gd name="connsiteX3" fmla="*/ 219456 w 1499616"/>
              <a:gd name="connsiteY3" fmla="*/ 42672 h 1542288"/>
              <a:gd name="connsiteX4" fmla="*/ 256032 w 1499616"/>
              <a:gd name="connsiteY4" fmla="*/ 18288 h 1542288"/>
              <a:gd name="connsiteX5" fmla="*/ 335280 w 1499616"/>
              <a:gd name="connsiteY5" fmla="*/ 48768 h 1542288"/>
              <a:gd name="connsiteX6" fmla="*/ 371856 w 1499616"/>
              <a:gd name="connsiteY6" fmla="*/ 115824 h 1542288"/>
              <a:gd name="connsiteX7" fmla="*/ 426720 w 1499616"/>
              <a:gd name="connsiteY7" fmla="*/ 121920 h 1542288"/>
              <a:gd name="connsiteX8" fmla="*/ 463296 w 1499616"/>
              <a:gd name="connsiteY8" fmla="*/ 85344 h 1542288"/>
              <a:gd name="connsiteX9" fmla="*/ 518160 w 1499616"/>
              <a:gd name="connsiteY9" fmla="*/ 85344 h 1542288"/>
              <a:gd name="connsiteX10" fmla="*/ 573024 w 1499616"/>
              <a:gd name="connsiteY10" fmla="*/ 146304 h 1542288"/>
              <a:gd name="connsiteX11" fmla="*/ 573024 w 1499616"/>
              <a:gd name="connsiteY11" fmla="*/ 219456 h 1542288"/>
              <a:gd name="connsiteX12" fmla="*/ 615696 w 1499616"/>
              <a:gd name="connsiteY12" fmla="*/ 304800 h 1542288"/>
              <a:gd name="connsiteX13" fmla="*/ 670560 w 1499616"/>
              <a:gd name="connsiteY13" fmla="*/ 371856 h 1542288"/>
              <a:gd name="connsiteX14" fmla="*/ 694944 w 1499616"/>
              <a:gd name="connsiteY14" fmla="*/ 323088 h 1542288"/>
              <a:gd name="connsiteX15" fmla="*/ 749808 w 1499616"/>
              <a:gd name="connsiteY15" fmla="*/ 329184 h 1542288"/>
              <a:gd name="connsiteX16" fmla="*/ 762000 w 1499616"/>
              <a:gd name="connsiteY16" fmla="*/ 323088 h 1542288"/>
              <a:gd name="connsiteX17" fmla="*/ 835152 w 1499616"/>
              <a:gd name="connsiteY17" fmla="*/ 451104 h 1542288"/>
              <a:gd name="connsiteX18" fmla="*/ 932688 w 1499616"/>
              <a:gd name="connsiteY18" fmla="*/ 579120 h 1542288"/>
              <a:gd name="connsiteX19" fmla="*/ 944880 w 1499616"/>
              <a:gd name="connsiteY19" fmla="*/ 829056 h 1542288"/>
              <a:gd name="connsiteX20" fmla="*/ 1005840 w 1499616"/>
              <a:gd name="connsiteY20" fmla="*/ 859536 h 1542288"/>
              <a:gd name="connsiteX21" fmla="*/ 1097280 w 1499616"/>
              <a:gd name="connsiteY21" fmla="*/ 780288 h 1542288"/>
              <a:gd name="connsiteX22" fmla="*/ 1207008 w 1499616"/>
              <a:gd name="connsiteY22" fmla="*/ 810768 h 1542288"/>
              <a:gd name="connsiteX23" fmla="*/ 1243584 w 1499616"/>
              <a:gd name="connsiteY23" fmla="*/ 890016 h 1542288"/>
              <a:gd name="connsiteX24" fmla="*/ 1316736 w 1499616"/>
              <a:gd name="connsiteY24" fmla="*/ 841248 h 1542288"/>
              <a:gd name="connsiteX25" fmla="*/ 1408176 w 1499616"/>
              <a:gd name="connsiteY25" fmla="*/ 859536 h 1542288"/>
              <a:gd name="connsiteX26" fmla="*/ 1499616 w 1499616"/>
              <a:gd name="connsiteY26" fmla="*/ 1103376 h 1542288"/>
              <a:gd name="connsiteX27" fmla="*/ 1456944 w 1499616"/>
              <a:gd name="connsiteY27" fmla="*/ 1127760 h 1542288"/>
              <a:gd name="connsiteX28" fmla="*/ 1402080 w 1499616"/>
              <a:gd name="connsiteY28" fmla="*/ 1200912 h 1542288"/>
              <a:gd name="connsiteX29" fmla="*/ 1450848 w 1499616"/>
              <a:gd name="connsiteY29" fmla="*/ 1395984 h 1542288"/>
              <a:gd name="connsiteX30" fmla="*/ 1341120 w 1499616"/>
              <a:gd name="connsiteY30" fmla="*/ 1475232 h 1542288"/>
              <a:gd name="connsiteX31" fmla="*/ 1267968 w 1499616"/>
              <a:gd name="connsiteY31" fmla="*/ 1542288 h 1542288"/>
              <a:gd name="connsiteX32" fmla="*/ 1158240 w 1499616"/>
              <a:gd name="connsiteY32" fmla="*/ 1499616 h 1542288"/>
              <a:gd name="connsiteX33" fmla="*/ 1188720 w 1499616"/>
              <a:gd name="connsiteY33" fmla="*/ 1341120 h 1542288"/>
              <a:gd name="connsiteX34" fmla="*/ 1182624 w 1499616"/>
              <a:gd name="connsiteY34" fmla="*/ 1274064 h 1542288"/>
              <a:gd name="connsiteX35" fmla="*/ 1109472 w 1499616"/>
              <a:gd name="connsiteY35" fmla="*/ 1225296 h 1542288"/>
              <a:gd name="connsiteX36" fmla="*/ 1036320 w 1499616"/>
              <a:gd name="connsiteY36" fmla="*/ 1237488 h 1542288"/>
              <a:gd name="connsiteX37" fmla="*/ 987552 w 1499616"/>
              <a:gd name="connsiteY37" fmla="*/ 1261872 h 1542288"/>
              <a:gd name="connsiteX38" fmla="*/ 926592 w 1499616"/>
              <a:gd name="connsiteY38" fmla="*/ 1316736 h 1542288"/>
              <a:gd name="connsiteX39" fmla="*/ 926592 w 1499616"/>
              <a:gd name="connsiteY39" fmla="*/ 1383792 h 1542288"/>
              <a:gd name="connsiteX40" fmla="*/ 926592 w 1499616"/>
              <a:gd name="connsiteY40" fmla="*/ 1408176 h 1542288"/>
              <a:gd name="connsiteX41" fmla="*/ 835152 w 1499616"/>
              <a:gd name="connsiteY41" fmla="*/ 1377696 h 1542288"/>
              <a:gd name="connsiteX42" fmla="*/ 786384 w 1499616"/>
              <a:gd name="connsiteY42" fmla="*/ 1316736 h 1542288"/>
              <a:gd name="connsiteX43" fmla="*/ 798576 w 1499616"/>
              <a:gd name="connsiteY43" fmla="*/ 1194816 h 1542288"/>
              <a:gd name="connsiteX44" fmla="*/ 804672 w 1499616"/>
              <a:gd name="connsiteY44" fmla="*/ 1072896 h 1542288"/>
              <a:gd name="connsiteX45" fmla="*/ 762000 w 1499616"/>
              <a:gd name="connsiteY45" fmla="*/ 1024128 h 1542288"/>
              <a:gd name="connsiteX46" fmla="*/ 658368 w 1499616"/>
              <a:gd name="connsiteY46" fmla="*/ 1005840 h 1542288"/>
              <a:gd name="connsiteX47" fmla="*/ 591312 w 1499616"/>
              <a:gd name="connsiteY47" fmla="*/ 1005840 h 1542288"/>
              <a:gd name="connsiteX48" fmla="*/ 530352 w 1499616"/>
              <a:gd name="connsiteY48" fmla="*/ 1036320 h 1542288"/>
              <a:gd name="connsiteX49" fmla="*/ 530352 w 1499616"/>
              <a:gd name="connsiteY49" fmla="*/ 963168 h 1542288"/>
              <a:gd name="connsiteX50" fmla="*/ 530352 w 1499616"/>
              <a:gd name="connsiteY50" fmla="*/ 914400 h 1542288"/>
              <a:gd name="connsiteX51" fmla="*/ 487680 w 1499616"/>
              <a:gd name="connsiteY51" fmla="*/ 835152 h 1542288"/>
              <a:gd name="connsiteX52" fmla="*/ 426720 w 1499616"/>
              <a:gd name="connsiteY52" fmla="*/ 816864 h 1542288"/>
              <a:gd name="connsiteX53" fmla="*/ 371856 w 1499616"/>
              <a:gd name="connsiteY53" fmla="*/ 810768 h 1542288"/>
              <a:gd name="connsiteX54" fmla="*/ 445008 w 1499616"/>
              <a:gd name="connsiteY54" fmla="*/ 719328 h 1542288"/>
              <a:gd name="connsiteX55" fmla="*/ 432816 w 1499616"/>
              <a:gd name="connsiteY55" fmla="*/ 566928 h 1542288"/>
              <a:gd name="connsiteX56" fmla="*/ 371856 w 1499616"/>
              <a:gd name="connsiteY56" fmla="*/ 530352 h 1542288"/>
              <a:gd name="connsiteX57" fmla="*/ 286512 w 1499616"/>
              <a:gd name="connsiteY57" fmla="*/ 487680 h 1542288"/>
              <a:gd name="connsiteX58" fmla="*/ 231648 w 1499616"/>
              <a:gd name="connsiteY58" fmla="*/ 414528 h 1542288"/>
              <a:gd name="connsiteX59" fmla="*/ 231648 w 1499616"/>
              <a:gd name="connsiteY59" fmla="*/ 316992 h 1542288"/>
              <a:gd name="connsiteX60" fmla="*/ 195072 w 1499616"/>
              <a:gd name="connsiteY60" fmla="*/ 280416 h 1542288"/>
              <a:gd name="connsiteX61" fmla="*/ 115824 w 1499616"/>
              <a:gd name="connsiteY61" fmla="*/ 249936 h 1542288"/>
              <a:gd name="connsiteX62" fmla="*/ 48768 w 1499616"/>
              <a:gd name="connsiteY62" fmla="*/ 243840 h 1542288"/>
              <a:gd name="connsiteX63" fmla="*/ 0 w 1499616"/>
              <a:gd name="connsiteY63" fmla="*/ 182880 h 1542288"/>
              <a:gd name="connsiteX64" fmla="*/ 30480 w 1499616"/>
              <a:gd name="connsiteY64" fmla="*/ 6096 h 154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499616" h="1542288">
                <a:moveTo>
                  <a:pt x="30480" y="6096"/>
                </a:moveTo>
                <a:lnTo>
                  <a:pt x="121920" y="36576"/>
                </a:lnTo>
                <a:lnTo>
                  <a:pt x="164592" y="0"/>
                </a:lnTo>
                <a:lnTo>
                  <a:pt x="219456" y="42672"/>
                </a:lnTo>
                <a:lnTo>
                  <a:pt x="256032" y="18288"/>
                </a:lnTo>
                <a:lnTo>
                  <a:pt x="335280" y="48768"/>
                </a:lnTo>
                <a:lnTo>
                  <a:pt x="371856" y="115824"/>
                </a:lnTo>
                <a:lnTo>
                  <a:pt x="426720" y="121920"/>
                </a:lnTo>
                <a:lnTo>
                  <a:pt x="463296" y="85344"/>
                </a:lnTo>
                <a:lnTo>
                  <a:pt x="518160" y="85344"/>
                </a:lnTo>
                <a:lnTo>
                  <a:pt x="573024" y="146304"/>
                </a:lnTo>
                <a:lnTo>
                  <a:pt x="573024" y="219456"/>
                </a:lnTo>
                <a:lnTo>
                  <a:pt x="615696" y="304800"/>
                </a:lnTo>
                <a:lnTo>
                  <a:pt x="670560" y="371856"/>
                </a:lnTo>
                <a:lnTo>
                  <a:pt x="694944" y="323088"/>
                </a:lnTo>
                <a:lnTo>
                  <a:pt x="749808" y="329184"/>
                </a:lnTo>
                <a:lnTo>
                  <a:pt x="762000" y="323088"/>
                </a:lnTo>
                <a:lnTo>
                  <a:pt x="835152" y="451104"/>
                </a:lnTo>
                <a:lnTo>
                  <a:pt x="932688" y="579120"/>
                </a:lnTo>
                <a:lnTo>
                  <a:pt x="944880" y="829056"/>
                </a:lnTo>
                <a:lnTo>
                  <a:pt x="1005840" y="859536"/>
                </a:lnTo>
                <a:lnTo>
                  <a:pt x="1097280" y="780288"/>
                </a:lnTo>
                <a:lnTo>
                  <a:pt x="1207008" y="810768"/>
                </a:lnTo>
                <a:lnTo>
                  <a:pt x="1243584" y="890016"/>
                </a:lnTo>
                <a:lnTo>
                  <a:pt x="1316736" y="841248"/>
                </a:lnTo>
                <a:lnTo>
                  <a:pt x="1408176" y="859536"/>
                </a:lnTo>
                <a:lnTo>
                  <a:pt x="1499616" y="1103376"/>
                </a:lnTo>
                <a:lnTo>
                  <a:pt x="1456944" y="1127760"/>
                </a:lnTo>
                <a:lnTo>
                  <a:pt x="1402080" y="1200912"/>
                </a:lnTo>
                <a:lnTo>
                  <a:pt x="1450848" y="1395984"/>
                </a:lnTo>
                <a:lnTo>
                  <a:pt x="1341120" y="1475232"/>
                </a:lnTo>
                <a:lnTo>
                  <a:pt x="1267968" y="1542288"/>
                </a:lnTo>
                <a:lnTo>
                  <a:pt x="1158240" y="1499616"/>
                </a:lnTo>
                <a:lnTo>
                  <a:pt x="1188720" y="1341120"/>
                </a:lnTo>
                <a:lnTo>
                  <a:pt x="1182624" y="1274064"/>
                </a:lnTo>
                <a:lnTo>
                  <a:pt x="1109472" y="1225296"/>
                </a:lnTo>
                <a:lnTo>
                  <a:pt x="1036320" y="1237488"/>
                </a:lnTo>
                <a:lnTo>
                  <a:pt x="987552" y="1261872"/>
                </a:lnTo>
                <a:lnTo>
                  <a:pt x="926592" y="1316736"/>
                </a:lnTo>
                <a:lnTo>
                  <a:pt x="926592" y="1383792"/>
                </a:lnTo>
                <a:lnTo>
                  <a:pt x="926592" y="1408176"/>
                </a:lnTo>
                <a:lnTo>
                  <a:pt x="835152" y="1377696"/>
                </a:lnTo>
                <a:lnTo>
                  <a:pt x="786384" y="1316736"/>
                </a:lnTo>
                <a:lnTo>
                  <a:pt x="798576" y="1194816"/>
                </a:lnTo>
                <a:lnTo>
                  <a:pt x="804672" y="1072896"/>
                </a:lnTo>
                <a:lnTo>
                  <a:pt x="762000" y="1024128"/>
                </a:lnTo>
                <a:lnTo>
                  <a:pt x="658368" y="1005840"/>
                </a:lnTo>
                <a:lnTo>
                  <a:pt x="591312" y="1005840"/>
                </a:lnTo>
                <a:lnTo>
                  <a:pt x="530352" y="1036320"/>
                </a:lnTo>
                <a:lnTo>
                  <a:pt x="530352" y="963168"/>
                </a:lnTo>
                <a:lnTo>
                  <a:pt x="530352" y="914400"/>
                </a:lnTo>
                <a:lnTo>
                  <a:pt x="487680" y="835152"/>
                </a:lnTo>
                <a:lnTo>
                  <a:pt x="426720" y="816864"/>
                </a:lnTo>
                <a:lnTo>
                  <a:pt x="371856" y="810768"/>
                </a:lnTo>
                <a:lnTo>
                  <a:pt x="445008" y="719328"/>
                </a:lnTo>
                <a:lnTo>
                  <a:pt x="432816" y="566928"/>
                </a:lnTo>
                <a:lnTo>
                  <a:pt x="371856" y="530352"/>
                </a:lnTo>
                <a:lnTo>
                  <a:pt x="286512" y="487680"/>
                </a:lnTo>
                <a:lnTo>
                  <a:pt x="231648" y="414528"/>
                </a:lnTo>
                <a:lnTo>
                  <a:pt x="231648" y="316992"/>
                </a:lnTo>
                <a:lnTo>
                  <a:pt x="195072" y="280416"/>
                </a:lnTo>
                <a:lnTo>
                  <a:pt x="115824" y="249936"/>
                </a:lnTo>
                <a:lnTo>
                  <a:pt x="48768" y="243840"/>
                </a:lnTo>
                <a:lnTo>
                  <a:pt x="0" y="182880"/>
                </a:lnTo>
                <a:lnTo>
                  <a:pt x="30480" y="6096"/>
                </a:lnTo>
                <a:close/>
              </a:path>
            </a:pathLst>
          </a:custGeom>
          <a:gradFill>
            <a:gsLst>
              <a:gs pos="0">
                <a:schemeClr val="dk1">
                  <a:tint val="50000"/>
                  <a:satMod val="300000"/>
                  <a:alpha val="68000"/>
                </a:schemeClr>
              </a:gs>
              <a:gs pos="0">
                <a:schemeClr val="dk1">
                  <a:tint val="37000"/>
                  <a:satMod val="300000"/>
                  <a:alpha val="39000"/>
                </a:schemeClr>
              </a:gs>
              <a:gs pos="100000">
                <a:srgbClr val="FFFF00"/>
              </a:gs>
            </a:gsLst>
            <a:lin ang="16200000" scaled="1"/>
          </a:gradFill>
          <a:ln w="9525" cap="flat" cmpd="sng" algn="ctr">
            <a:noFill/>
            <a:prstDash val="solid"/>
            <a:round/>
            <a:headEnd type="none" w="med" len="med"/>
            <a:tailEnd type="none" w="med" len="med"/>
          </a:ln>
          <a:effectLst/>
        </p:spPr>
        <p:txBody>
          <a:bodyPr vert="horz" wrap="square" lIns="91159" tIns="45580" rIns="91159" bIns="45580" numCol="1" rtlCol="0" anchor="t" anchorCtr="0" compatLnSpc="1">
            <a:prstTxWarp prst="textNoShape">
              <a:avLst/>
            </a:prstTxWarp>
          </a:bodyPr>
          <a:lstStyle/>
          <a:p>
            <a:pPr eaLnBrk="0" hangingPunct="0"/>
            <a:endParaRPr lang="en-US" sz="2162">
              <a:latin typeface="Arial" pitchFamily="-105" charset="0"/>
            </a:endParaRPr>
          </a:p>
        </p:txBody>
      </p:sp>
      <p:sp>
        <p:nvSpPr>
          <p:cNvPr id="6" name="Rectangle 5"/>
          <p:cNvSpPr/>
          <p:nvPr/>
        </p:nvSpPr>
        <p:spPr bwMode="auto">
          <a:xfrm>
            <a:off x="3052609" y="1225882"/>
            <a:ext cx="6069815" cy="607757"/>
          </a:xfrm>
          <a:prstGeom prst="rect">
            <a:avLst/>
          </a:prstGeom>
          <a:solidFill>
            <a:schemeClr val="bg1"/>
          </a:solidFill>
          <a:ln w="9525" cap="flat" cmpd="sng" algn="ctr">
            <a:noFill/>
            <a:prstDash val="solid"/>
            <a:round/>
            <a:headEnd type="none" w="med" len="med"/>
            <a:tailEnd type="none" w="med" len="med"/>
          </a:ln>
          <a:effectLst/>
        </p:spPr>
        <p:txBody>
          <a:bodyPr vert="horz" wrap="square" lIns="91159" tIns="45580" rIns="91159" bIns="45580" numCol="1" rtlCol="0" anchor="t" anchorCtr="0" compatLnSpc="1">
            <a:prstTxWarp prst="textNoShape">
              <a:avLst/>
            </a:prstTxWarp>
          </a:bodyPr>
          <a:lstStyle/>
          <a:p>
            <a:pPr defTabSz="911540"/>
            <a:endParaRPr lang="en-US" sz="1794"/>
          </a:p>
        </p:txBody>
      </p:sp>
      <p:sp>
        <p:nvSpPr>
          <p:cNvPr id="8" name="Rectangle 7"/>
          <p:cNvSpPr/>
          <p:nvPr/>
        </p:nvSpPr>
        <p:spPr bwMode="auto">
          <a:xfrm>
            <a:off x="2824699" y="1073943"/>
            <a:ext cx="911635" cy="607757"/>
          </a:xfrm>
          <a:prstGeom prst="rect">
            <a:avLst/>
          </a:prstGeom>
          <a:solidFill>
            <a:schemeClr val="bg1"/>
          </a:solidFill>
          <a:ln w="9525" cap="flat" cmpd="sng" algn="ctr">
            <a:noFill/>
            <a:prstDash val="solid"/>
            <a:round/>
            <a:headEnd type="none" w="med" len="med"/>
            <a:tailEnd type="none" w="med" len="med"/>
          </a:ln>
          <a:effectLst/>
        </p:spPr>
        <p:txBody>
          <a:bodyPr vert="horz" wrap="square" lIns="91159" tIns="45580" rIns="91159" bIns="45580" numCol="1" rtlCol="0" anchor="t" anchorCtr="0" compatLnSpc="1">
            <a:prstTxWarp prst="textNoShape">
              <a:avLst/>
            </a:prstTxWarp>
          </a:bodyPr>
          <a:lstStyle/>
          <a:p>
            <a:pPr defTabSz="911540"/>
            <a:endParaRPr lang="en-US" sz="1794"/>
          </a:p>
        </p:txBody>
      </p:sp>
      <p:sp>
        <p:nvSpPr>
          <p:cNvPr id="15" name="Rectangle 14"/>
          <p:cNvSpPr/>
          <p:nvPr/>
        </p:nvSpPr>
        <p:spPr bwMode="auto">
          <a:xfrm>
            <a:off x="416464" y="2982300"/>
            <a:ext cx="5393841" cy="1660800"/>
          </a:xfrm>
          <a:prstGeom prst="rect">
            <a:avLst/>
          </a:prstGeom>
          <a:noFill/>
          <a:ln w="9525" cap="flat" cmpd="sng" algn="ctr">
            <a:noFill/>
            <a:prstDash val="solid"/>
            <a:round/>
            <a:headEnd type="none" w="med" len="med"/>
            <a:tailEnd type="none" w="med" len="med"/>
          </a:ln>
          <a:effectLst/>
        </p:spPr>
        <p:txBody>
          <a:bodyPr vert="horz" wrap="square" lIns="91159" tIns="45580" rIns="91159" bIns="45580" numCol="1" rtlCol="0" anchor="t" anchorCtr="0" compatLnSpc="1">
            <a:prstTxWarp prst="textNoShape">
              <a:avLst/>
            </a:prstTxWarp>
          </a:bodyPr>
          <a:lstStyle/>
          <a:p>
            <a:pPr algn="ctr" defTabSz="911540"/>
            <a:r>
              <a:rPr lang="en-US" sz="3589" b="1" dirty="0">
                <a:solidFill>
                  <a:schemeClr val="bg1"/>
                </a:solidFill>
              </a:rPr>
              <a:t>11% of Agency Staff Report Specific Suicide Care Training (ASIST)</a:t>
            </a:r>
          </a:p>
        </p:txBody>
      </p:sp>
      <p:graphicFrame>
        <p:nvGraphicFramePr>
          <p:cNvPr id="2" name="Chart 1"/>
          <p:cNvGraphicFramePr/>
          <p:nvPr>
            <p:extLst>
              <p:ext uri="{D42A27DB-BD31-4B8C-83A1-F6EECF244321}">
                <p14:modId xmlns:p14="http://schemas.microsoft.com/office/powerpoint/2010/main" val="2809536817"/>
              </p:ext>
            </p:extLst>
          </p:nvPr>
        </p:nvGraphicFramePr>
        <p:xfrm>
          <a:off x="4648200" y="522910"/>
          <a:ext cx="4938023" cy="2317579"/>
        </p:xfrm>
        <a:graphic>
          <a:graphicData uri="http://schemas.openxmlformats.org/drawingml/2006/chart">
            <c:chart xmlns:c="http://schemas.openxmlformats.org/drawingml/2006/chart" xmlns:r="http://schemas.openxmlformats.org/officeDocument/2006/relationships" r:id="rId3"/>
          </a:graphicData>
        </a:graphic>
      </p:graphicFrame>
      <p:sp>
        <p:nvSpPr>
          <p:cNvPr id="19" name="Rectangle 18"/>
          <p:cNvSpPr/>
          <p:nvPr/>
        </p:nvSpPr>
        <p:spPr bwMode="auto">
          <a:xfrm>
            <a:off x="6855194" y="978729"/>
            <a:ext cx="1291483" cy="1437315"/>
          </a:xfrm>
          <a:prstGeom prst="rect">
            <a:avLst/>
          </a:prstGeom>
          <a:noFill/>
          <a:ln w="9525" cap="flat" cmpd="sng" algn="ctr">
            <a:noFill/>
            <a:prstDash val="solid"/>
            <a:round/>
            <a:headEnd type="none" w="med" len="med"/>
            <a:tailEnd type="none" w="med" len="med"/>
          </a:ln>
          <a:effectLst/>
        </p:spPr>
        <p:txBody>
          <a:bodyPr vert="horz" wrap="square" lIns="91159" tIns="45580" rIns="91159" bIns="45580" numCol="1" rtlCol="0" anchor="t" anchorCtr="0" compatLnSpc="1">
            <a:prstTxWarp prst="textNoShape">
              <a:avLst/>
            </a:prstTxWarp>
          </a:bodyPr>
          <a:lstStyle/>
          <a:p>
            <a:pPr algn="ctr" defTabSz="911540"/>
            <a:r>
              <a:rPr lang="en-US" sz="1296" b="1" dirty="0"/>
              <a:t>Suicide deaths reported by clinicians</a:t>
            </a:r>
          </a:p>
        </p:txBody>
      </p:sp>
      <p:sp>
        <p:nvSpPr>
          <p:cNvPr id="21" name="Rectangle 20"/>
          <p:cNvSpPr/>
          <p:nvPr/>
        </p:nvSpPr>
        <p:spPr bwMode="auto">
          <a:xfrm>
            <a:off x="8506518" y="6543754"/>
            <a:ext cx="607757" cy="303878"/>
          </a:xfrm>
          <a:prstGeom prst="rect">
            <a:avLst/>
          </a:prstGeom>
          <a:noFill/>
          <a:ln w="9525" cap="flat" cmpd="sng" algn="ctr">
            <a:noFill/>
            <a:prstDash val="solid"/>
            <a:round/>
            <a:headEnd type="none" w="med" len="med"/>
            <a:tailEnd type="none" w="med" len="med"/>
          </a:ln>
          <a:effectLst/>
          <a:extLst/>
        </p:spPr>
        <p:txBody>
          <a:bodyPr vert="horz" wrap="square" lIns="91164" tIns="45582" rIns="91164" bIns="45582" numCol="1" rtlCol="0" anchor="t" anchorCtr="0" compatLnSpc="1">
            <a:prstTxWarp prst="textNoShape">
              <a:avLst/>
            </a:prstTxWarp>
          </a:bodyPr>
          <a:lstStyle/>
          <a:p>
            <a:pPr algn="r" defTabSz="911579"/>
            <a:r>
              <a:rPr lang="en-US" sz="1096" dirty="0">
                <a:solidFill>
                  <a:schemeClr val="bg1"/>
                </a:solidFill>
                <a:latin typeface="Arial" charset="0"/>
                <a:ea typeface="ヒラギノ角ゴ Pro W3" charset="0"/>
                <a:cs typeface="ヒラギノ角ゴ Pro W3" charset="0"/>
              </a:rPr>
              <a:t>PC</a:t>
            </a:r>
          </a:p>
        </p:txBody>
      </p:sp>
      <p:sp>
        <p:nvSpPr>
          <p:cNvPr id="3" name="Title 2"/>
          <p:cNvSpPr>
            <a:spLocks noGrp="1"/>
          </p:cNvSpPr>
          <p:nvPr>
            <p:ph type="title"/>
          </p:nvPr>
        </p:nvSpPr>
        <p:spPr>
          <a:xfrm>
            <a:off x="796224" y="-424422"/>
            <a:ext cx="7543800" cy="1450757"/>
          </a:xfrm>
        </p:spPr>
        <p:txBody>
          <a:bodyPr/>
          <a:lstStyle/>
          <a:p>
            <a:r>
              <a:rPr lang="en-US" dirty="0" smtClean="0"/>
              <a:t>2009 Survey</a:t>
            </a:r>
            <a:endParaRPr lang="en-US" dirty="0"/>
          </a:p>
        </p:txBody>
      </p:sp>
      <p:sp>
        <p:nvSpPr>
          <p:cNvPr id="22" name="Rectangle 21"/>
          <p:cNvSpPr/>
          <p:nvPr/>
        </p:nvSpPr>
        <p:spPr>
          <a:xfrm>
            <a:off x="2382" y="6400314"/>
            <a:ext cx="9141619" cy="457200"/>
          </a:xfrm>
          <a:prstGeom prst="rect">
            <a:avLst/>
          </a:prstGeom>
          <a:solidFill>
            <a:srgbClr val="A264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2" y="6333830"/>
            <a:ext cx="9141619" cy="64008"/>
          </a:xfrm>
          <a:prstGeom prst="rect">
            <a:avLst/>
          </a:prstGeom>
          <a:solidFill>
            <a:srgbClr val="FC9B00"/>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8191" y="5564278"/>
            <a:ext cx="1309361" cy="1051560"/>
          </a:xfrm>
          <a:prstGeom prst="rect">
            <a:avLst/>
          </a:prstGeom>
        </p:spPr>
      </p:pic>
      <p:grpSp>
        <p:nvGrpSpPr>
          <p:cNvPr id="18" name="Group 17"/>
          <p:cNvGrpSpPr/>
          <p:nvPr/>
        </p:nvGrpSpPr>
        <p:grpSpPr>
          <a:xfrm>
            <a:off x="7772400" y="5562600"/>
            <a:ext cx="1309361" cy="1051560"/>
            <a:chOff x="7920591" y="5716678"/>
            <a:chExt cx="1309361" cy="1051560"/>
          </a:xfrm>
        </p:grpSpPr>
        <p:sp>
          <p:nvSpPr>
            <p:cNvPr id="20" name="Oval 19"/>
            <p:cNvSpPr/>
            <p:nvPr/>
          </p:nvSpPr>
          <p:spPr>
            <a:xfrm>
              <a:off x="8089392" y="5727192"/>
              <a:ext cx="978408" cy="9784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0591" y="5716678"/>
              <a:ext cx="1309361" cy="1051560"/>
            </a:xfrm>
            <a:prstGeom prst="rect">
              <a:avLst/>
            </a:prstGeom>
          </p:spPr>
        </p:pic>
      </p:grpSp>
    </p:spTree>
    <p:extLst>
      <p:ext uri="{BB962C8B-B14F-4D97-AF65-F5344CB8AC3E}">
        <p14:creationId xmlns:p14="http://schemas.microsoft.com/office/powerpoint/2010/main" val="374511665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969" r="15876"/>
          <a:stretch/>
        </p:blipFill>
        <p:spPr bwMode="auto">
          <a:xfrm>
            <a:off x="13824" y="1073944"/>
            <a:ext cx="9108600" cy="5773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8" name="Freeform 1027"/>
          <p:cNvSpPr/>
          <p:nvPr/>
        </p:nvSpPr>
        <p:spPr bwMode="auto">
          <a:xfrm>
            <a:off x="-13251" y="1138631"/>
            <a:ext cx="3258419" cy="5731568"/>
          </a:xfrm>
          <a:custGeom>
            <a:avLst/>
            <a:gdLst>
              <a:gd name="connsiteX0" fmla="*/ 688063 w 2743200"/>
              <a:gd name="connsiteY0" fmla="*/ 5730844 h 5748951"/>
              <a:gd name="connsiteX1" fmla="*/ 597528 w 2743200"/>
              <a:gd name="connsiteY1" fmla="*/ 5314384 h 5748951"/>
              <a:gd name="connsiteX2" fmla="*/ 488887 w 2743200"/>
              <a:gd name="connsiteY2" fmla="*/ 5178582 h 5748951"/>
              <a:gd name="connsiteX3" fmla="*/ 389299 w 2743200"/>
              <a:gd name="connsiteY3" fmla="*/ 4762123 h 5748951"/>
              <a:gd name="connsiteX4" fmla="*/ 371192 w 2743200"/>
              <a:gd name="connsiteY4" fmla="*/ 4336610 h 5748951"/>
              <a:gd name="connsiteX5" fmla="*/ 371192 w 2743200"/>
              <a:gd name="connsiteY5" fmla="*/ 4137434 h 5748951"/>
              <a:gd name="connsiteX6" fmla="*/ 298764 w 2743200"/>
              <a:gd name="connsiteY6" fmla="*/ 4083113 h 5748951"/>
              <a:gd name="connsiteX7" fmla="*/ 271604 w 2743200"/>
              <a:gd name="connsiteY7" fmla="*/ 3947311 h 5748951"/>
              <a:gd name="connsiteX8" fmla="*/ 190122 w 2743200"/>
              <a:gd name="connsiteY8" fmla="*/ 3965418 h 5748951"/>
              <a:gd name="connsiteX9" fmla="*/ 0 w 2743200"/>
              <a:gd name="connsiteY9" fmla="*/ 3902044 h 5748951"/>
              <a:gd name="connsiteX10" fmla="*/ 27160 w 2743200"/>
              <a:gd name="connsiteY10" fmla="*/ 27161 h 5748951"/>
              <a:gd name="connsiteX11" fmla="*/ 54320 w 2743200"/>
              <a:gd name="connsiteY11" fmla="*/ 0 h 5748951"/>
              <a:gd name="connsiteX12" fmla="*/ 108641 w 2743200"/>
              <a:gd name="connsiteY12" fmla="*/ 0 h 5748951"/>
              <a:gd name="connsiteX13" fmla="*/ 108641 w 2743200"/>
              <a:gd name="connsiteY13" fmla="*/ 0 h 5748951"/>
              <a:gd name="connsiteX14" fmla="*/ 190122 w 2743200"/>
              <a:gd name="connsiteY14" fmla="*/ 27161 h 5748951"/>
              <a:gd name="connsiteX15" fmla="*/ 244443 w 2743200"/>
              <a:gd name="connsiteY15" fmla="*/ 72428 h 5748951"/>
              <a:gd name="connsiteX16" fmla="*/ 298764 w 2743200"/>
              <a:gd name="connsiteY16" fmla="*/ 54321 h 5748951"/>
              <a:gd name="connsiteX17" fmla="*/ 334978 w 2743200"/>
              <a:gd name="connsiteY17" fmla="*/ 36214 h 5748951"/>
              <a:gd name="connsiteX18" fmla="*/ 389299 w 2743200"/>
              <a:gd name="connsiteY18" fmla="*/ 90535 h 5748951"/>
              <a:gd name="connsiteX19" fmla="*/ 452673 w 2743200"/>
              <a:gd name="connsiteY19" fmla="*/ 90535 h 5748951"/>
              <a:gd name="connsiteX20" fmla="*/ 506994 w 2743200"/>
              <a:gd name="connsiteY20" fmla="*/ 90535 h 5748951"/>
              <a:gd name="connsiteX21" fmla="*/ 534154 w 2743200"/>
              <a:gd name="connsiteY21" fmla="*/ 144856 h 5748951"/>
              <a:gd name="connsiteX22" fmla="*/ 552261 w 2743200"/>
              <a:gd name="connsiteY22" fmla="*/ 72428 h 5748951"/>
              <a:gd name="connsiteX23" fmla="*/ 588475 w 2743200"/>
              <a:gd name="connsiteY23" fmla="*/ 54321 h 5748951"/>
              <a:gd name="connsiteX24" fmla="*/ 651849 w 2743200"/>
              <a:gd name="connsiteY24" fmla="*/ 54321 h 5748951"/>
              <a:gd name="connsiteX25" fmla="*/ 669956 w 2743200"/>
              <a:gd name="connsiteY25" fmla="*/ 63374 h 5748951"/>
              <a:gd name="connsiteX26" fmla="*/ 715223 w 2743200"/>
              <a:gd name="connsiteY26" fmla="*/ 36214 h 5748951"/>
              <a:gd name="connsiteX27" fmla="*/ 769544 w 2743200"/>
              <a:gd name="connsiteY27" fmla="*/ 36214 h 5748951"/>
              <a:gd name="connsiteX28" fmla="*/ 796705 w 2743200"/>
              <a:gd name="connsiteY28" fmla="*/ 90535 h 5748951"/>
              <a:gd name="connsiteX29" fmla="*/ 905346 w 2743200"/>
              <a:gd name="connsiteY29" fmla="*/ 126749 h 5748951"/>
              <a:gd name="connsiteX30" fmla="*/ 932507 w 2743200"/>
              <a:gd name="connsiteY30" fmla="*/ 72428 h 5748951"/>
              <a:gd name="connsiteX31" fmla="*/ 950613 w 2743200"/>
              <a:gd name="connsiteY31" fmla="*/ 18107 h 5748951"/>
              <a:gd name="connsiteX32" fmla="*/ 995881 w 2743200"/>
              <a:gd name="connsiteY32" fmla="*/ 0 h 5748951"/>
              <a:gd name="connsiteX33" fmla="*/ 1041148 w 2743200"/>
              <a:gd name="connsiteY33" fmla="*/ 45267 h 5748951"/>
              <a:gd name="connsiteX34" fmla="*/ 1041148 w 2743200"/>
              <a:gd name="connsiteY34" fmla="*/ 90535 h 5748951"/>
              <a:gd name="connsiteX35" fmla="*/ 1104522 w 2743200"/>
              <a:gd name="connsiteY35" fmla="*/ 135802 h 5748951"/>
              <a:gd name="connsiteX36" fmla="*/ 1104522 w 2743200"/>
              <a:gd name="connsiteY36" fmla="*/ 135802 h 5748951"/>
              <a:gd name="connsiteX37" fmla="*/ 1167897 w 2743200"/>
              <a:gd name="connsiteY37" fmla="*/ 36214 h 5748951"/>
              <a:gd name="connsiteX38" fmla="*/ 1240324 w 2743200"/>
              <a:gd name="connsiteY38" fmla="*/ 27161 h 5748951"/>
              <a:gd name="connsiteX39" fmla="*/ 1249378 w 2743200"/>
              <a:gd name="connsiteY39" fmla="*/ 108642 h 5748951"/>
              <a:gd name="connsiteX40" fmla="*/ 1222217 w 2743200"/>
              <a:gd name="connsiteY40" fmla="*/ 208230 h 5748951"/>
              <a:gd name="connsiteX41" fmla="*/ 1204110 w 2743200"/>
              <a:gd name="connsiteY41" fmla="*/ 235390 h 5748951"/>
              <a:gd name="connsiteX42" fmla="*/ 1158843 w 2743200"/>
              <a:gd name="connsiteY42" fmla="*/ 353085 h 5748951"/>
              <a:gd name="connsiteX43" fmla="*/ 1204110 w 2743200"/>
              <a:gd name="connsiteY43" fmla="*/ 380246 h 5748951"/>
              <a:gd name="connsiteX44" fmla="*/ 1186004 w 2743200"/>
              <a:gd name="connsiteY44" fmla="*/ 470780 h 5748951"/>
              <a:gd name="connsiteX45" fmla="*/ 1176950 w 2743200"/>
              <a:gd name="connsiteY45" fmla="*/ 552262 h 5748951"/>
              <a:gd name="connsiteX46" fmla="*/ 1131683 w 2743200"/>
              <a:gd name="connsiteY46" fmla="*/ 606582 h 5748951"/>
              <a:gd name="connsiteX47" fmla="*/ 1059255 w 2743200"/>
              <a:gd name="connsiteY47" fmla="*/ 543208 h 5748951"/>
              <a:gd name="connsiteX48" fmla="*/ 1013988 w 2743200"/>
              <a:gd name="connsiteY48" fmla="*/ 479834 h 5748951"/>
              <a:gd name="connsiteX49" fmla="*/ 959667 w 2743200"/>
              <a:gd name="connsiteY49" fmla="*/ 479834 h 5748951"/>
              <a:gd name="connsiteX50" fmla="*/ 905346 w 2743200"/>
              <a:gd name="connsiteY50" fmla="*/ 525101 h 5748951"/>
              <a:gd name="connsiteX51" fmla="*/ 887239 w 2743200"/>
              <a:gd name="connsiteY51" fmla="*/ 579422 h 5748951"/>
              <a:gd name="connsiteX52" fmla="*/ 914400 w 2743200"/>
              <a:gd name="connsiteY52" fmla="*/ 660903 h 5748951"/>
              <a:gd name="connsiteX53" fmla="*/ 923453 w 2743200"/>
              <a:gd name="connsiteY53" fmla="*/ 697117 h 5748951"/>
              <a:gd name="connsiteX54" fmla="*/ 851025 w 2743200"/>
              <a:gd name="connsiteY54" fmla="*/ 742384 h 5748951"/>
              <a:gd name="connsiteX55" fmla="*/ 760491 w 2743200"/>
              <a:gd name="connsiteY55" fmla="*/ 796705 h 5748951"/>
              <a:gd name="connsiteX56" fmla="*/ 760491 w 2743200"/>
              <a:gd name="connsiteY56" fmla="*/ 796705 h 5748951"/>
              <a:gd name="connsiteX57" fmla="*/ 860079 w 2743200"/>
              <a:gd name="connsiteY57" fmla="*/ 860079 h 5748951"/>
              <a:gd name="connsiteX58" fmla="*/ 860079 w 2743200"/>
              <a:gd name="connsiteY58" fmla="*/ 860079 h 5748951"/>
              <a:gd name="connsiteX59" fmla="*/ 905346 w 2743200"/>
              <a:gd name="connsiteY59" fmla="*/ 986828 h 5748951"/>
              <a:gd name="connsiteX60" fmla="*/ 841972 w 2743200"/>
              <a:gd name="connsiteY60" fmla="*/ 1086416 h 5748951"/>
              <a:gd name="connsiteX61" fmla="*/ 841972 w 2743200"/>
              <a:gd name="connsiteY61" fmla="*/ 1167897 h 5748951"/>
              <a:gd name="connsiteX62" fmla="*/ 841972 w 2743200"/>
              <a:gd name="connsiteY62" fmla="*/ 1231271 h 5748951"/>
              <a:gd name="connsiteX63" fmla="*/ 914400 w 2743200"/>
              <a:gd name="connsiteY63" fmla="*/ 1285592 h 5748951"/>
              <a:gd name="connsiteX64" fmla="*/ 959667 w 2743200"/>
              <a:gd name="connsiteY64" fmla="*/ 1339913 h 5748951"/>
              <a:gd name="connsiteX65" fmla="*/ 1023041 w 2743200"/>
              <a:gd name="connsiteY65" fmla="*/ 1339913 h 5748951"/>
              <a:gd name="connsiteX66" fmla="*/ 1077362 w 2743200"/>
              <a:gd name="connsiteY66" fmla="*/ 1348967 h 5748951"/>
              <a:gd name="connsiteX67" fmla="*/ 1104522 w 2743200"/>
              <a:gd name="connsiteY67" fmla="*/ 1412341 h 5748951"/>
              <a:gd name="connsiteX68" fmla="*/ 1131683 w 2743200"/>
              <a:gd name="connsiteY68" fmla="*/ 1502875 h 5748951"/>
              <a:gd name="connsiteX69" fmla="*/ 1113576 w 2743200"/>
              <a:gd name="connsiteY69" fmla="*/ 1575303 h 5748951"/>
              <a:gd name="connsiteX70" fmla="*/ 1059255 w 2743200"/>
              <a:gd name="connsiteY70" fmla="*/ 1611517 h 5748951"/>
              <a:gd name="connsiteX71" fmla="*/ 1032095 w 2743200"/>
              <a:gd name="connsiteY71" fmla="*/ 1674891 h 5748951"/>
              <a:gd name="connsiteX72" fmla="*/ 1050202 w 2743200"/>
              <a:gd name="connsiteY72" fmla="*/ 1756372 h 5748951"/>
              <a:gd name="connsiteX73" fmla="*/ 1095469 w 2743200"/>
              <a:gd name="connsiteY73" fmla="*/ 1801640 h 5748951"/>
              <a:gd name="connsiteX74" fmla="*/ 1095469 w 2743200"/>
              <a:gd name="connsiteY74" fmla="*/ 1801640 h 5748951"/>
              <a:gd name="connsiteX75" fmla="*/ 1140736 w 2743200"/>
              <a:gd name="connsiteY75" fmla="*/ 1919335 h 5748951"/>
              <a:gd name="connsiteX76" fmla="*/ 1140736 w 2743200"/>
              <a:gd name="connsiteY76" fmla="*/ 1955549 h 5748951"/>
              <a:gd name="connsiteX77" fmla="*/ 1249378 w 2743200"/>
              <a:gd name="connsiteY77" fmla="*/ 1937442 h 5748951"/>
              <a:gd name="connsiteX78" fmla="*/ 1303699 w 2743200"/>
              <a:gd name="connsiteY78" fmla="*/ 1991763 h 5748951"/>
              <a:gd name="connsiteX79" fmla="*/ 1367073 w 2743200"/>
              <a:gd name="connsiteY79" fmla="*/ 2046083 h 5748951"/>
              <a:gd name="connsiteX80" fmla="*/ 1376126 w 2743200"/>
              <a:gd name="connsiteY80" fmla="*/ 2118511 h 5748951"/>
              <a:gd name="connsiteX81" fmla="*/ 1376126 w 2743200"/>
              <a:gd name="connsiteY81" fmla="*/ 2254313 h 5748951"/>
              <a:gd name="connsiteX82" fmla="*/ 1358019 w 2743200"/>
              <a:gd name="connsiteY82" fmla="*/ 2335794 h 5748951"/>
              <a:gd name="connsiteX83" fmla="*/ 1421394 w 2743200"/>
              <a:gd name="connsiteY83" fmla="*/ 2344848 h 5748951"/>
              <a:gd name="connsiteX84" fmla="*/ 1448554 w 2743200"/>
              <a:gd name="connsiteY84" fmla="*/ 2308634 h 5748951"/>
              <a:gd name="connsiteX85" fmla="*/ 1403287 w 2743200"/>
              <a:gd name="connsiteY85" fmla="*/ 2199992 h 5748951"/>
              <a:gd name="connsiteX86" fmla="*/ 1430447 w 2743200"/>
              <a:gd name="connsiteY86" fmla="*/ 2163778 h 5748951"/>
              <a:gd name="connsiteX87" fmla="*/ 1457608 w 2743200"/>
              <a:gd name="connsiteY87" fmla="*/ 2018923 h 5748951"/>
              <a:gd name="connsiteX88" fmla="*/ 1493821 w 2743200"/>
              <a:gd name="connsiteY88" fmla="*/ 1973656 h 5748951"/>
              <a:gd name="connsiteX89" fmla="*/ 1593410 w 2743200"/>
              <a:gd name="connsiteY89" fmla="*/ 1955549 h 5748951"/>
              <a:gd name="connsiteX90" fmla="*/ 1683944 w 2743200"/>
              <a:gd name="connsiteY90" fmla="*/ 1982709 h 5748951"/>
              <a:gd name="connsiteX91" fmla="*/ 1747318 w 2743200"/>
              <a:gd name="connsiteY91" fmla="*/ 2046083 h 5748951"/>
              <a:gd name="connsiteX92" fmla="*/ 1792586 w 2743200"/>
              <a:gd name="connsiteY92" fmla="*/ 2109458 h 5748951"/>
              <a:gd name="connsiteX93" fmla="*/ 1828800 w 2743200"/>
              <a:gd name="connsiteY93" fmla="*/ 2199992 h 5748951"/>
              <a:gd name="connsiteX94" fmla="*/ 1937441 w 2743200"/>
              <a:gd name="connsiteY94" fmla="*/ 2218099 h 5748951"/>
              <a:gd name="connsiteX95" fmla="*/ 2027976 w 2743200"/>
              <a:gd name="connsiteY95" fmla="*/ 2272420 h 5748951"/>
              <a:gd name="connsiteX96" fmla="*/ 2018922 w 2743200"/>
              <a:gd name="connsiteY96" fmla="*/ 2344848 h 5748951"/>
              <a:gd name="connsiteX97" fmla="*/ 2082297 w 2743200"/>
              <a:gd name="connsiteY97" fmla="*/ 2444436 h 5748951"/>
              <a:gd name="connsiteX98" fmla="*/ 2172831 w 2743200"/>
              <a:gd name="connsiteY98" fmla="*/ 2534970 h 5748951"/>
              <a:gd name="connsiteX99" fmla="*/ 2218099 w 2743200"/>
              <a:gd name="connsiteY99" fmla="*/ 2634559 h 5748951"/>
              <a:gd name="connsiteX100" fmla="*/ 2218099 w 2743200"/>
              <a:gd name="connsiteY100" fmla="*/ 2716040 h 5748951"/>
              <a:gd name="connsiteX101" fmla="*/ 2190938 w 2743200"/>
              <a:gd name="connsiteY101" fmla="*/ 2743200 h 5748951"/>
              <a:gd name="connsiteX102" fmla="*/ 2272419 w 2743200"/>
              <a:gd name="connsiteY102" fmla="*/ 2806574 h 5748951"/>
              <a:gd name="connsiteX103" fmla="*/ 2344847 w 2743200"/>
              <a:gd name="connsiteY103" fmla="*/ 2851842 h 5748951"/>
              <a:gd name="connsiteX104" fmla="*/ 2372008 w 2743200"/>
              <a:gd name="connsiteY104" fmla="*/ 2924269 h 5748951"/>
              <a:gd name="connsiteX105" fmla="*/ 2372008 w 2743200"/>
              <a:gd name="connsiteY105" fmla="*/ 2969537 h 5748951"/>
              <a:gd name="connsiteX106" fmla="*/ 2426328 w 2743200"/>
              <a:gd name="connsiteY106" fmla="*/ 3005751 h 5748951"/>
              <a:gd name="connsiteX107" fmla="*/ 2507810 w 2743200"/>
              <a:gd name="connsiteY107" fmla="*/ 3060071 h 5748951"/>
              <a:gd name="connsiteX108" fmla="*/ 2498756 w 2743200"/>
              <a:gd name="connsiteY108" fmla="*/ 3213980 h 5748951"/>
              <a:gd name="connsiteX109" fmla="*/ 2498756 w 2743200"/>
              <a:gd name="connsiteY109" fmla="*/ 3313568 h 5748951"/>
              <a:gd name="connsiteX110" fmla="*/ 2480649 w 2743200"/>
              <a:gd name="connsiteY110" fmla="*/ 3404103 h 5748951"/>
              <a:gd name="connsiteX111" fmla="*/ 2471596 w 2743200"/>
              <a:gd name="connsiteY111" fmla="*/ 3440317 h 5748951"/>
              <a:gd name="connsiteX112" fmla="*/ 2562130 w 2743200"/>
              <a:gd name="connsiteY112" fmla="*/ 3503691 h 5748951"/>
              <a:gd name="connsiteX113" fmla="*/ 2697932 w 2743200"/>
              <a:gd name="connsiteY113" fmla="*/ 3539905 h 5748951"/>
              <a:gd name="connsiteX114" fmla="*/ 2734146 w 2743200"/>
              <a:gd name="connsiteY114" fmla="*/ 3603279 h 5748951"/>
              <a:gd name="connsiteX115" fmla="*/ 2743200 w 2743200"/>
              <a:gd name="connsiteY115" fmla="*/ 3684761 h 5748951"/>
              <a:gd name="connsiteX116" fmla="*/ 2534970 w 2743200"/>
              <a:gd name="connsiteY116" fmla="*/ 4372824 h 5748951"/>
              <a:gd name="connsiteX117" fmla="*/ 869132 w 2743200"/>
              <a:gd name="connsiteY117" fmla="*/ 5748951 h 5748951"/>
              <a:gd name="connsiteX118" fmla="*/ 688063 w 2743200"/>
              <a:gd name="connsiteY118" fmla="*/ 5730844 h 5748951"/>
              <a:gd name="connsiteX0" fmla="*/ 688063 w 2743200"/>
              <a:gd name="connsiteY0" fmla="*/ 5730844 h 5748951"/>
              <a:gd name="connsiteX1" fmla="*/ 597528 w 2743200"/>
              <a:gd name="connsiteY1" fmla="*/ 5314384 h 5748951"/>
              <a:gd name="connsiteX2" fmla="*/ 488887 w 2743200"/>
              <a:gd name="connsiteY2" fmla="*/ 5178582 h 5748951"/>
              <a:gd name="connsiteX3" fmla="*/ 389299 w 2743200"/>
              <a:gd name="connsiteY3" fmla="*/ 4762123 h 5748951"/>
              <a:gd name="connsiteX4" fmla="*/ 371192 w 2743200"/>
              <a:gd name="connsiteY4" fmla="*/ 4336610 h 5748951"/>
              <a:gd name="connsiteX5" fmla="*/ 371192 w 2743200"/>
              <a:gd name="connsiteY5" fmla="*/ 4137434 h 5748951"/>
              <a:gd name="connsiteX6" fmla="*/ 298764 w 2743200"/>
              <a:gd name="connsiteY6" fmla="*/ 4083113 h 5748951"/>
              <a:gd name="connsiteX7" fmla="*/ 271604 w 2743200"/>
              <a:gd name="connsiteY7" fmla="*/ 3947311 h 5748951"/>
              <a:gd name="connsiteX8" fmla="*/ 190122 w 2743200"/>
              <a:gd name="connsiteY8" fmla="*/ 3965418 h 5748951"/>
              <a:gd name="connsiteX9" fmla="*/ 0 w 2743200"/>
              <a:gd name="connsiteY9" fmla="*/ 3902044 h 5748951"/>
              <a:gd name="connsiteX10" fmla="*/ 27160 w 2743200"/>
              <a:gd name="connsiteY10" fmla="*/ 27161 h 5748951"/>
              <a:gd name="connsiteX11" fmla="*/ 54320 w 2743200"/>
              <a:gd name="connsiteY11" fmla="*/ 0 h 5748951"/>
              <a:gd name="connsiteX12" fmla="*/ 108641 w 2743200"/>
              <a:gd name="connsiteY12" fmla="*/ 0 h 5748951"/>
              <a:gd name="connsiteX13" fmla="*/ 108641 w 2743200"/>
              <a:gd name="connsiteY13" fmla="*/ 0 h 5748951"/>
              <a:gd name="connsiteX14" fmla="*/ 190122 w 2743200"/>
              <a:gd name="connsiteY14" fmla="*/ 27161 h 5748951"/>
              <a:gd name="connsiteX15" fmla="*/ 244443 w 2743200"/>
              <a:gd name="connsiteY15" fmla="*/ 72428 h 5748951"/>
              <a:gd name="connsiteX16" fmla="*/ 298764 w 2743200"/>
              <a:gd name="connsiteY16" fmla="*/ 54321 h 5748951"/>
              <a:gd name="connsiteX17" fmla="*/ 334978 w 2743200"/>
              <a:gd name="connsiteY17" fmla="*/ 36214 h 5748951"/>
              <a:gd name="connsiteX18" fmla="*/ 389299 w 2743200"/>
              <a:gd name="connsiteY18" fmla="*/ 90535 h 5748951"/>
              <a:gd name="connsiteX19" fmla="*/ 452673 w 2743200"/>
              <a:gd name="connsiteY19" fmla="*/ 90535 h 5748951"/>
              <a:gd name="connsiteX20" fmla="*/ 506994 w 2743200"/>
              <a:gd name="connsiteY20" fmla="*/ 90535 h 5748951"/>
              <a:gd name="connsiteX21" fmla="*/ 534154 w 2743200"/>
              <a:gd name="connsiteY21" fmla="*/ 144856 h 5748951"/>
              <a:gd name="connsiteX22" fmla="*/ 552261 w 2743200"/>
              <a:gd name="connsiteY22" fmla="*/ 72428 h 5748951"/>
              <a:gd name="connsiteX23" fmla="*/ 588475 w 2743200"/>
              <a:gd name="connsiteY23" fmla="*/ 54321 h 5748951"/>
              <a:gd name="connsiteX24" fmla="*/ 651849 w 2743200"/>
              <a:gd name="connsiteY24" fmla="*/ 54321 h 5748951"/>
              <a:gd name="connsiteX25" fmla="*/ 669956 w 2743200"/>
              <a:gd name="connsiteY25" fmla="*/ 63374 h 5748951"/>
              <a:gd name="connsiteX26" fmla="*/ 715223 w 2743200"/>
              <a:gd name="connsiteY26" fmla="*/ 36214 h 5748951"/>
              <a:gd name="connsiteX27" fmla="*/ 769544 w 2743200"/>
              <a:gd name="connsiteY27" fmla="*/ 36214 h 5748951"/>
              <a:gd name="connsiteX28" fmla="*/ 796705 w 2743200"/>
              <a:gd name="connsiteY28" fmla="*/ 90535 h 5748951"/>
              <a:gd name="connsiteX29" fmla="*/ 905346 w 2743200"/>
              <a:gd name="connsiteY29" fmla="*/ 126749 h 5748951"/>
              <a:gd name="connsiteX30" fmla="*/ 932507 w 2743200"/>
              <a:gd name="connsiteY30" fmla="*/ 72428 h 5748951"/>
              <a:gd name="connsiteX31" fmla="*/ 950613 w 2743200"/>
              <a:gd name="connsiteY31" fmla="*/ 18107 h 5748951"/>
              <a:gd name="connsiteX32" fmla="*/ 995881 w 2743200"/>
              <a:gd name="connsiteY32" fmla="*/ 0 h 5748951"/>
              <a:gd name="connsiteX33" fmla="*/ 1041148 w 2743200"/>
              <a:gd name="connsiteY33" fmla="*/ 45267 h 5748951"/>
              <a:gd name="connsiteX34" fmla="*/ 1041148 w 2743200"/>
              <a:gd name="connsiteY34" fmla="*/ 90535 h 5748951"/>
              <a:gd name="connsiteX35" fmla="*/ 1104522 w 2743200"/>
              <a:gd name="connsiteY35" fmla="*/ 135802 h 5748951"/>
              <a:gd name="connsiteX36" fmla="*/ 1104522 w 2743200"/>
              <a:gd name="connsiteY36" fmla="*/ 135802 h 5748951"/>
              <a:gd name="connsiteX37" fmla="*/ 1167897 w 2743200"/>
              <a:gd name="connsiteY37" fmla="*/ 36214 h 5748951"/>
              <a:gd name="connsiteX38" fmla="*/ 1240324 w 2743200"/>
              <a:gd name="connsiteY38" fmla="*/ 27161 h 5748951"/>
              <a:gd name="connsiteX39" fmla="*/ 1249378 w 2743200"/>
              <a:gd name="connsiteY39" fmla="*/ 108642 h 5748951"/>
              <a:gd name="connsiteX40" fmla="*/ 1222217 w 2743200"/>
              <a:gd name="connsiteY40" fmla="*/ 208230 h 5748951"/>
              <a:gd name="connsiteX41" fmla="*/ 1204110 w 2743200"/>
              <a:gd name="connsiteY41" fmla="*/ 235390 h 5748951"/>
              <a:gd name="connsiteX42" fmla="*/ 1158843 w 2743200"/>
              <a:gd name="connsiteY42" fmla="*/ 353085 h 5748951"/>
              <a:gd name="connsiteX43" fmla="*/ 1204110 w 2743200"/>
              <a:gd name="connsiteY43" fmla="*/ 380246 h 5748951"/>
              <a:gd name="connsiteX44" fmla="*/ 1186004 w 2743200"/>
              <a:gd name="connsiteY44" fmla="*/ 470780 h 5748951"/>
              <a:gd name="connsiteX45" fmla="*/ 1176950 w 2743200"/>
              <a:gd name="connsiteY45" fmla="*/ 552262 h 5748951"/>
              <a:gd name="connsiteX46" fmla="*/ 1131683 w 2743200"/>
              <a:gd name="connsiteY46" fmla="*/ 606582 h 5748951"/>
              <a:gd name="connsiteX47" fmla="*/ 1059255 w 2743200"/>
              <a:gd name="connsiteY47" fmla="*/ 543208 h 5748951"/>
              <a:gd name="connsiteX48" fmla="*/ 1013988 w 2743200"/>
              <a:gd name="connsiteY48" fmla="*/ 479834 h 5748951"/>
              <a:gd name="connsiteX49" fmla="*/ 959667 w 2743200"/>
              <a:gd name="connsiteY49" fmla="*/ 479834 h 5748951"/>
              <a:gd name="connsiteX50" fmla="*/ 905346 w 2743200"/>
              <a:gd name="connsiteY50" fmla="*/ 525101 h 5748951"/>
              <a:gd name="connsiteX51" fmla="*/ 887239 w 2743200"/>
              <a:gd name="connsiteY51" fmla="*/ 579422 h 5748951"/>
              <a:gd name="connsiteX52" fmla="*/ 914400 w 2743200"/>
              <a:gd name="connsiteY52" fmla="*/ 660903 h 5748951"/>
              <a:gd name="connsiteX53" fmla="*/ 923453 w 2743200"/>
              <a:gd name="connsiteY53" fmla="*/ 697117 h 5748951"/>
              <a:gd name="connsiteX54" fmla="*/ 851025 w 2743200"/>
              <a:gd name="connsiteY54" fmla="*/ 742384 h 5748951"/>
              <a:gd name="connsiteX55" fmla="*/ 760491 w 2743200"/>
              <a:gd name="connsiteY55" fmla="*/ 796705 h 5748951"/>
              <a:gd name="connsiteX56" fmla="*/ 760491 w 2743200"/>
              <a:gd name="connsiteY56" fmla="*/ 796705 h 5748951"/>
              <a:gd name="connsiteX57" fmla="*/ 860079 w 2743200"/>
              <a:gd name="connsiteY57" fmla="*/ 860079 h 5748951"/>
              <a:gd name="connsiteX58" fmla="*/ 860079 w 2743200"/>
              <a:gd name="connsiteY58" fmla="*/ 860079 h 5748951"/>
              <a:gd name="connsiteX59" fmla="*/ 905346 w 2743200"/>
              <a:gd name="connsiteY59" fmla="*/ 986828 h 5748951"/>
              <a:gd name="connsiteX60" fmla="*/ 841972 w 2743200"/>
              <a:gd name="connsiteY60" fmla="*/ 1086416 h 5748951"/>
              <a:gd name="connsiteX61" fmla="*/ 841972 w 2743200"/>
              <a:gd name="connsiteY61" fmla="*/ 1167897 h 5748951"/>
              <a:gd name="connsiteX62" fmla="*/ 841972 w 2743200"/>
              <a:gd name="connsiteY62" fmla="*/ 1231271 h 5748951"/>
              <a:gd name="connsiteX63" fmla="*/ 914400 w 2743200"/>
              <a:gd name="connsiteY63" fmla="*/ 1285592 h 5748951"/>
              <a:gd name="connsiteX64" fmla="*/ 959667 w 2743200"/>
              <a:gd name="connsiteY64" fmla="*/ 1339913 h 5748951"/>
              <a:gd name="connsiteX65" fmla="*/ 1023041 w 2743200"/>
              <a:gd name="connsiteY65" fmla="*/ 1339913 h 5748951"/>
              <a:gd name="connsiteX66" fmla="*/ 1077362 w 2743200"/>
              <a:gd name="connsiteY66" fmla="*/ 1348967 h 5748951"/>
              <a:gd name="connsiteX67" fmla="*/ 1104522 w 2743200"/>
              <a:gd name="connsiteY67" fmla="*/ 1412341 h 5748951"/>
              <a:gd name="connsiteX68" fmla="*/ 1131683 w 2743200"/>
              <a:gd name="connsiteY68" fmla="*/ 1502875 h 5748951"/>
              <a:gd name="connsiteX69" fmla="*/ 1113576 w 2743200"/>
              <a:gd name="connsiteY69" fmla="*/ 1575303 h 5748951"/>
              <a:gd name="connsiteX70" fmla="*/ 1059255 w 2743200"/>
              <a:gd name="connsiteY70" fmla="*/ 1611517 h 5748951"/>
              <a:gd name="connsiteX71" fmla="*/ 1032095 w 2743200"/>
              <a:gd name="connsiteY71" fmla="*/ 1674891 h 5748951"/>
              <a:gd name="connsiteX72" fmla="*/ 1050202 w 2743200"/>
              <a:gd name="connsiteY72" fmla="*/ 1756372 h 5748951"/>
              <a:gd name="connsiteX73" fmla="*/ 1095469 w 2743200"/>
              <a:gd name="connsiteY73" fmla="*/ 1801640 h 5748951"/>
              <a:gd name="connsiteX74" fmla="*/ 1095469 w 2743200"/>
              <a:gd name="connsiteY74" fmla="*/ 1801640 h 5748951"/>
              <a:gd name="connsiteX75" fmla="*/ 1140736 w 2743200"/>
              <a:gd name="connsiteY75" fmla="*/ 1919335 h 5748951"/>
              <a:gd name="connsiteX76" fmla="*/ 1140736 w 2743200"/>
              <a:gd name="connsiteY76" fmla="*/ 1955549 h 5748951"/>
              <a:gd name="connsiteX77" fmla="*/ 1249378 w 2743200"/>
              <a:gd name="connsiteY77" fmla="*/ 1937442 h 5748951"/>
              <a:gd name="connsiteX78" fmla="*/ 1303699 w 2743200"/>
              <a:gd name="connsiteY78" fmla="*/ 1991763 h 5748951"/>
              <a:gd name="connsiteX79" fmla="*/ 1367073 w 2743200"/>
              <a:gd name="connsiteY79" fmla="*/ 2046083 h 5748951"/>
              <a:gd name="connsiteX80" fmla="*/ 1376126 w 2743200"/>
              <a:gd name="connsiteY80" fmla="*/ 2118511 h 5748951"/>
              <a:gd name="connsiteX81" fmla="*/ 1376126 w 2743200"/>
              <a:gd name="connsiteY81" fmla="*/ 2254313 h 5748951"/>
              <a:gd name="connsiteX82" fmla="*/ 1358019 w 2743200"/>
              <a:gd name="connsiteY82" fmla="*/ 2335794 h 5748951"/>
              <a:gd name="connsiteX83" fmla="*/ 1421394 w 2743200"/>
              <a:gd name="connsiteY83" fmla="*/ 2344848 h 5748951"/>
              <a:gd name="connsiteX84" fmla="*/ 1448554 w 2743200"/>
              <a:gd name="connsiteY84" fmla="*/ 2308634 h 5748951"/>
              <a:gd name="connsiteX85" fmla="*/ 1403287 w 2743200"/>
              <a:gd name="connsiteY85" fmla="*/ 2199992 h 5748951"/>
              <a:gd name="connsiteX86" fmla="*/ 1430447 w 2743200"/>
              <a:gd name="connsiteY86" fmla="*/ 2163778 h 5748951"/>
              <a:gd name="connsiteX87" fmla="*/ 1457608 w 2743200"/>
              <a:gd name="connsiteY87" fmla="*/ 2018923 h 5748951"/>
              <a:gd name="connsiteX88" fmla="*/ 1493821 w 2743200"/>
              <a:gd name="connsiteY88" fmla="*/ 1973656 h 5748951"/>
              <a:gd name="connsiteX89" fmla="*/ 1593410 w 2743200"/>
              <a:gd name="connsiteY89" fmla="*/ 1955549 h 5748951"/>
              <a:gd name="connsiteX90" fmla="*/ 1683944 w 2743200"/>
              <a:gd name="connsiteY90" fmla="*/ 1982709 h 5748951"/>
              <a:gd name="connsiteX91" fmla="*/ 1747318 w 2743200"/>
              <a:gd name="connsiteY91" fmla="*/ 2046083 h 5748951"/>
              <a:gd name="connsiteX92" fmla="*/ 1792586 w 2743200"/>
              <a:gd name="connsiteY92" fmla="*/ 2109458 h 5748951"/>
              <a:gd name="connsiteX93" fmla="*/ 1828800 w 2743200"/>
              <a:gd name="connsiteY93" fmla="*/ 2199992 h 5748951"/>
              <a:gd name="connsiteX94" fmla="*/ 1937441 w 2743200"/>
              <a:gd name="connsiteY94" fmla="*/ 2218099 h 5748951"/>
              <a:gd name="connsiteX95" fmla="*/ 2027976 w 2743200"/>
              <a:gd name="connsiteY95" fmla="*/ 2272420 h 5748951"/>
              <a:gd name="connsiteX96" fmla="*/ 2018922 w 2743200"/>
              <a:gd name="connsiteY96" fmla="*/ 2344848 h 5748951"/>
              <a:gd name="connsiteX97" fmla="*/ 2082297 w 2743200"/>
              <a:gd name="connsiteY97" fmla="*/ 2444436 h 5748951"/>
              <a:gd name="connsiteX98" fmla="*/ 2172831 w 2743200"/>
              <a:gd name="connsiteY98" fmla="*/ 2534970 h 5748951"/>
              <a:gd name="connsiteX99" fmla="*/ 2218099 w 2743200"/>
              <a:gd name="connsiteY99" fmla="*/ 2634559 h 5748951"/>
              <a:gd name="connsiteX100" fmla="*/ 2218099 w 2743200"/>
              <a:gd name="connsiteY100" fmla="*/ 2716040 h 5748951"/>
              <a:gd name="connsiteX101" fmla="*/ 2190938 w 2743200"/>
              <a:gd name="connsiteY101" fmla="*/ 2743200 h 5748951"/>
              <a:gd name="connsiteX102" fmla="*/ 2272419 w 2743200"/>
              <a:gd name="connsiteY102" fmla="*/ 2806574 h 5748951"/>
              <a:gd name="connsiteX103" fmla="*/ 2344847 w 2743200"/>
              <a:gd name="connsiteY103" fmla="*/ 2851842 h 5748951"/>
              <a:gd name="connsiteX104" fmla="*/ 2372008 w 2743200"/>
              <a:gd name="connsiteY104" fmla="*/ 2924269 h 5748951"/>
              <a:gd name="connsiteX105" fmla="*/ 2372008 w 2743200"/>
              <a:gd name="connsiteY105" fmla="*/ 2969537 h 5748951"/>
              <a:gd name="connsiteX106" fmla="*/ 2426328 w 2743200"/>
              <a:gd name="connsiteY106" fmla="*/ 3005751 h 5748951"/>
              <a:gd name="connsiteX107" fmla="*/ 2507810 w 2743200"/>
              <a:gd name="connsiteY107" fmla="*/ 3060071 h 5748951"/>
              <a:gd name="connsiteX108" fmla="*/ 2498756 w 2743200"/>
              <a:gd name="connsiteY108" fmla="*/ 3213980 h 5748951"/>
              <a:gd name="connsiteX109" fmla="*/ 2498756 w 2743200"/>
              <a:gd name="connsiteY109" fmla="*/ 3313568 h 5748951"/>
              <a:gd name="connsiteX110" fmla="*/ 2480649 w 2743200"/>
              <a:gd name="connsiteY110" fmla="*/ 3404103 h 5748951"/>
              <a:gd name="connsiteX111" fmla="*/ 2471596 w 2743200"/>
              <a:gd name="connsiteY111" fmla="*/ 3440317 h 5748951"/>
              <a:gd name="connsiteX112" fmla="*/ 2562130 w 2743200"/>
              <a:gd name="connsiteY112" fmla="*/ 3503691 h 5748951"/>
              <a:gd name="connsiteX113" fmla="*/ 2697932 w 2743200"/>
              <a:gd name="connsiteY113" fmla="*/ 3539905 h 5748951"/>
              <a:gd name="connsiteX114" fmla="*/ 2734146 w 2743200"/>
              <a:gd name="connsiteY114" fmla="*/ 3603279 h 5748951"/>
              <a:gd name="connsiteX115" fmla="*/ 2743200 w 2743200"/>
              <a:gd name="connsiteY115" fmla="*/ 3684761 h 5748951"/>
              <a:gd name="connsiteX116" fmla="*/ 2534970 w 2743200"/>
              <a:gd name="connsiteY116" fmla="*/ 4372824 h 5748951"/>
              <a:gd name="connsiteX117" fmla="*/ 1629623 w 2743200"/>
              <a:gd name="connsiteY117" fmla="*/ 5106155 h 5748951"/>
              <a:gd name="connsiteX118" fmla="*/ 869132 w 2743200"/>
              <a:gd name="connsiteY118" fmla="*/ 5748951 h 5748951"/>
              <a:gd name="connsiteX119" fmla="*/ 688063 w 2743200"/>
              <a:gd name="connsiteY119" fmla="*/ 5730844 h 5748951"/>
              <a:gd name="connsiteX0" fmla="*/ 688063 w 2743200"/>
              <a:gd name="connsiteY0" fmla="*/ 5730844 h 5748951"/>
              <a:gd name="connsiteX1" fmla="*/ 597528 w 2743200"/>
              <a:gd name="connsiteY1" fmla="*/ 5314384 h 5748951"/>
              <a:gd name="connsiteX2" fmla="*/ 488887 w 2743200"/>
              <a:gd name="connsiteY2" fmla="*/ 5178582 h 5748951"/>
              <a:gd name="connsiteX3" fmla="*/ 389299 w 2743200"/>
              <a:gd name="connsiteY3" fmla="*/ 4762123 h 5748951"/>
              <a:gd name="connsiteX4" fmla="*/ 371192 w 2743200"/>
              <a:gd name="connsiteY4" fmla="*/ 4336610 h 5748951"/>
              <a:gd name="connsiteX5" fmla="*/ 371192 w 2743200"/>
              <a:gd name="connsiteY5" fmla="*/ 4137434 h 5748951"/>
              <a:gd name="connsiteX6" fmla="*/ 298764 w 2743200"/>
              <a:gd name="connsiteY6" fmla="*/ 4083113 h 5748951"/>
              <a:gd name="connsiteX7" fmla="*/ 271604 w 2743200"/>
              <a:gd name="connsiteY7" fmla="*/ 3947311 h 5748951"/>
              <a:gd name="connsiteX8" fmla="*/ 190122 w 2743200"/>
              <a:gd name="connsiteY8" fmla="*/ 3965418 h 5748951"/>
              <a:gd name="connsiteX9" fmla="*/ 0 w 2743200"/>
              <a:gd name="connsiteY9" fmla="*/ 3902044 h 5748951"/>
              <a:gd name="connsiteX10" fmla="*/ 27160 w 2743200"/>
              <a:gd name="connsiteY10" fmla="*/ 27161 h 5748951"/>
              <a:gd name="connsiteX11" fmla="*/ 54320 w 2743200"/>
              <a:gd name="connsiteY11" fmla="*/ 0 h 5748951"/>
              <a:gd name="connsiteX12" fmla="*/ 108641 w 2743200"/>
              <a:gd name="connsiteY12" fmla="*/ 0 h 5748951"/>
              <a:gd name="connsiteX13" fmla="*/ 108641 w 2743200"/>
              <a:gd name="connsiteY13" fmla="*/ 0 h 5748951"/>
              <a:gd name="connsiteX14" fmla="*/ 190122 w 2743200"/>
              <a:gd name="connsiteY14" fmla="*/ 27161 h 5748951"/>
              <a:gd name="connsiteX15" fmla="*/ 244443 w 2743200"/>
              <a:gd name="connsiteY15" fmla="*/ 72428 h 5748951"/>
              <a:gd name="connsiteX16" fmla="*/ 298764 w 2743200"/>
              <a:gd name="connsiteY16" fmla="*/ 54321 h 5748951"/>
              <a:gd name="connsiteX17" fmla="*/ 334978 w 2743200"/>
              <a:gd name="connsiteY17" fmla="*/ 36214 h 5748951"/>
              <a:gd name="connsiteX18" fmla="*/ 389299 w 2743200"/>
              <a:gd name="connsiteY18" fmla="*/ 90535 h 5748951"/>
              <a:gd name="connsiteX19" fmla="*/ 452673 w 2743200"/>
              <a:gd name="connsiteY19" fmla="*/ 90535 h 5748951"/>
              <a:gd name="connsiteX20" fmla="*/ 506994 w 2743200"/>
              <a:gd name="connsiteY20" fmla="*/ 90535 h 5748951"/>
              <a:gd name="connsiteX21" fmla="*/ 534154 w 2743200"/>
              <a:gd name="connsiteY21" fmla="*/ 144856 h 5748951"/>
              <a:gd name="connsiteX22" fmla="*/ 552261 w 2743200"/>
              <a:gd name="connsiteY22" fmla="*/ 72428 h 5748951"/>
              <a:gd name="connsiteX23" fmla="*/ 588475 w 2743200"/>
              <a:gd name="connsiteY23" fmla="*/ 54321 h 5748951"/>
              <a:gd name="connsiteX24" fmla="*/ 651849 w 2743200"/>
              <a:gd name="connsiteY24" fmla="*/ 54321 h 5748951"/>
              <a:gd name="connsiteX25" fmla="*/ 669956 w 2743200"/>
              <a:gd name="connsiteY25" fmla="*/ 63374 h 5748951"/>
              <a:gd name="connsiteX26" fmla="*/ 715223 w 2743200"/>
              <a:gd name="connsiteY26" fmla="*/ 36214 h 5748951"/>
              <a:gd name="connsiteX27" fmla="*/ 769544 w 2743200"/>
              <a:gd name="connsiteY27" fmla="*/ 36214 h 5748951"/>
              <a:gd name="connsiteX28" fmla="*/ 796705 w 2743200"/>
              <a:gd name="connsiteY28" fmla="*/ 90535 h 5748951"/>
              <a:gd name="connsiteX29" fmla="*/ 905346 w 2743200"/>
              <a:gd name="connsiteY29" fmla="*/ 126749 h 5748951"/>
              <a:gd name="connsiteX30" fmla="*/ 932507 w 2743200"/>
              <a:gd name="connsiteY30" fmla="*/ 72428 h 5748951"/>
              <a:gd name="connsiteX31" fmla="*/ 950613 w 2743200"/>
              <a:gd name="connsiteY31" fmla="*/ 18107 h 5748951"/>
              <a:gd name="connsiteX32" fmla="*/ 995881 w 2743200"/>
              <a:gd name="connsiteY32" fmla="*/ 0 h 5748951"/>
              <a:gd name="connsiteX33" fmla="*/ 1041148 w 2743200"/>
              <a:gd name="connsiteY33" fmla="*/ 45267 h 5748951"/>
              <a:gd name="connsiteX34" fmla="*/ 1041148 w 2743200"/>
              <a:gd name="connsiteY34" fmla="*/ 90535 h 5748951"/>
              <a:gd name="connsiteX35" fmla="*/ 1104522 w 2743200"/>
              <a:gd name="connsiteY35" fmla="*/ 135802 h 5748951"/>
              <a:gd name="connsiteX36" fmla="*/ 1104522 w 2743200"/>
              <a:gd name="connsiteY36" fmla="*/ 135802 h 5748951"/>
              <a:gd name="connsiteX37" fmla="*/ 1167897 w 2743200"/>
              <a:gd name="connsiteY37" fmla="*/ 36214 h 5748951"/>
              <a:gd name="connsiteX38" fmla="*/ 1240324 w 2743200"/>
              <a:gd name="connsiteY38" fmla="*/ 27161 h 5748951"/>
              <a:gd name="connsiteX39" fmla="*/ 1249378 w 2743200"/>
              <a:gd name="connsiteY39" fmla="*/ 108642 h 5748951"/>
              <a:gd name="connsiteX40" fmla="*/ 1222217 w 2743200"/>
              <a:gd name="connsiteY40" fmla="*/ 208230 h 5748951"/>
              <a:gd name="connsiteX41" fmla="*/ 1204110 w 2743200"/>
              <a:gd name="connsiteY41" fmla="*/ 235390 h 5748951"/>
              <a:gd name="connsiteX42" fmla="*/ 1158843 w 2743200"/>
              <a:gd name="connsiteY42" fmla="*/ 353085 h 5748951"/>
              <a:gd name="connsiteX43" fmla="*/ 1204110 w 2743200"/>
              <a:gd name="connsiteY43" fmla="*/ 380246 h 5748951"/>
              <a:gd name="connsiteX44" fmla="*/ 1186004 w 2743200"/>
              <a:gd name="connsiteY44" fmla="*/ 470780 h 5748951"/>
              <a:gd name="connsiteX45" fmla="*/ 1176950 w 2743200"/>
              <a:gd name="connsiteY45" fmla="*/ 552262 h 5748951"/>
              <a:gd name="connsiteX46" fmla="*/ 1131683 w 2743200"/>
              <a:gd name="connsiteY46" fmla="*/ 606582 h 5748951"/>
              <a:gd name="connsiteX47" fmla="*/ 1059255 w 2743200"/>
              <a:gd name="connsiteY47" fmla="*/ 543208 h 5748951"/>
              <a:gd name="connsiteX48" fmla="*/ 1013988 w 2743200"/>
              <a:gd name="connsiteY48" fmla="*/ 479834 h 5748951"/>
              <a:gd name="connsiteX49" fmla="*/ 959667 w 2743200"/>
              <a:gd name="connsiteY49" fmla="*/ 479834 h 5748951"/>
              <a:gd name="connsiteX50" fmla="*/ 905346 w 2743200"/>
              <a:gd name="connsiteY50" fmla="*/ 525101 h 5748951"/>
              <a:gd name="connsiteX51" fmla="*/ 887239 w 2743200"/>
              <a:gd name="connsiteY51" fmla="*/ 579422 h 5748951"/>
              <a:gd name="connsiteX52" fmla="*/ 914400 w 2743200"/>
              <a:gd name="connsiteY52" fmla="*/ 660903 h 5748951"/>
              <a:gd name="connsiteX53" fmla="*/ 923453 w 2743200"/>
              <a:gd name="connsiteY53" fmla="*/ 697117 h 5748951"/>
              <a:gd name="connsiteX54" fmla="*/ 851025 w 2743200"/>
              <a:gd name="connsiteY54" fmla="*/ 742384 h 5748951"/>
              <a:gd name="connsiteX55" fmla="*/ 760491 w 2743200"/>
              <a:gd name="connsiteY55" fmla="*/ 796705 h 5748951"/>
              <a:gd name="connsiteX56" fmla="*/ 760491 w 2743200"/>
              <a:gd name="connsiteY56" fmla="*/ 796705 h 5748951"/>
              <a:gd name="connsiteX57" fmla="*/ 860079 w 2743200"/>
              <a:gd name="connsiteY57" fmla="*/ 860079 h 5748951"/>
              <a:gd name="connsiteX58" fmla="*/ 860079 w 2743200"/>
              <a:gd name="connsiteY58" fmla="*/ 860079 h 5748951"/>
              <a:gd name="connsiteX59" fmla="*/ 905346 w 2743200"/>
              <a:gd name="connsiteY59" fmla="*/ 986828 h 5748951"/>
              <a:gd name="connsiteX60" fmla="*/ 841972 w 2743200"/>
              <a:gd name="connsiteY60" fmla="*/ 1086416 h 5748951"/>
              <a:gd name="connsiteX61" fmla="*/ 841972 w 2743200"/>
              <a:gd name="connsiteY61" fmla="*/ 1167897 h 5748951"/>
              <a:gd name="connsiteX62" fmla="*/ 841972 w 2743200"/>
              <a:gd name="connsiteY62" fmla="*/ 1231271 h 5748951"/>
              <a:gd name="connsiteX63" fmla="*/ 914400 w 2743200"/>
              <a:gd name="connsiteY63" fmla="*/ 1285592 h 5748951"/>
              <a:gd name="connsiteX64" fmla="*/ 959667 w 2743200"/>
              <a:gd name="connsiteY64" fmla="*/ 1339913 h 5748951"/>
              <a:gd name="connsiteX65" fmla="*/ 1023041 w 2743200"/>
              <a:gd name="connsiteY65" fmla="*/ 1339913 h 5748951"/>
              <a:gd name="connsiteX66" fmla="*/ 1077362 w 2743200"/>
              <a:gd name="connsiteY66" fmla="*/ 1348967 h 5748951"/>
              <a:gd name="connsiteX67" fmla="*/ 1104522 w 2743200"/>
              <a:gd name="connsiteY67" fmla="*/ 1412341 h 5748951"/>
              <a:gd name="connsiteX68" fmla="*/ 1131683 w 2743200"/>
              <a:gd name="connsiteY68" fmla="*/ 1502875 h 5748951"/>
              <a:gd name="connsiteX69" fmla="*/ 1113576 w 2743200"/>
              <a:gd name="connsiteY69" fmla="*/ 1575303 h 5748951"/>
              <a:gd name="connsiteX70" fmla="*/ 1059255 w 2743200"/>
              <a:gd name="connsiteY70" fmla="*/ 1611517 h 5748951"/>
              <a:gd name="connsiteX71" fmla="*/ 1032095 w 2743200"/>
              <a:gd name="connsiteY71" fmla="*/ 1674891 h 5748951"/>
              <a:gd name="connsiteX72" fmla="*/ 1050202 w 2743200"/>
              <a:gd name="connsiteY72" fmla="*/ 1756372 h 5748951"/>
              <a:gd name="connsiteX73" fmla="*/ 1095469 w 2743200"/>
              <a:gd name="connsiteY73" fmla="*/ 1801640 h 5748951"/>
              <a:gd name="connsiteX74" fmla="*/ 1095469 w 2743200"/>
              <a:gd name="connsiteY74" fmla="*/ 1801640 h 5748951"/>
              <a:gd name="connsiteX75" fmla="*/ 1140736 w 2743200"/>
              <a:gd name="connsiteY75" fmla="*/ 1919335 h 5748951"/>
              <a:gd name="connsiteX76" fmla="*/ 1140736 w 2743200"/>
              <a:gd name="connsiteY76" fmla="*/ 1955549 h 5748951"/>
              <a:gd name="connsiteX77" fmla="*/ 1249378 w 2743200"/>
              <a:gd name="connsiteY77" fmla="*/ 1937442 h 5748951"/>
              <a:gd name="connsiteX78" fmla="*/ 1303699 w 2743200"/>
              <a:gd name="connsiteY78" fmla="*/ 1991763 h 5748951"/>
              <a:gd name="connsiteX79" fmla="*/ 1367073 w 2743200"/>
              <a:gd name="connsiteY79" fmla="*/ 2046083 h 5748951"/>
              <a:gd name="connsiteX80" fmla="*/ 1376126 w 2743200"/>
              <a:gd name="connsiteY80" fmla="*/ 2118511 h 5748951"/>
              <a:gd name="connsiteX81" fmla="*/ 1376126 w 2743200"/>
              <a:gd name="connsiteY81" fmla="*/ 2254313 h 5748951"/>
              <a:gd name="connsiteX82" fmla="*/ 1358019 w 2743200"/>
              <a:gd name="connsiteY82" fmla="*/ 2335794 h 5748951"/>
              <a:gd name="connsiteX83" fmla="*/ 1421394 w 2743200"/>
              <a:gd name="connsiteY83" fmla="*/ 2344848 h 5748951"/>
              <a:gd name="connsiteX84" fmla="*/ 1448554 w 2743200"/>
              <a:gd name="connsiteY84" fmla="*/ 2308634 h 5748951"/>
              <a:gd name="connsiteX85" fmla="*/ 1403287 w 2743200"/>
              <a:gd name="connsiteY85" fmla="*/ 2199992 h 5748951"/>
              <a:gd name="connsiteX86" fmla="*/ 1430447 w 2743200"/>
              <a:gd name="connsiteY86" fmla="*/ 2163778 h 5748951"/>
              <a:gd name="connsiteX87" fmla="*/ 1457608 w 2743200"/>
              <a:gd name="connsiteY87" fmla="*/ 2018923 h 5748951"/>
              <a:gd name="connsiteX88" fmla="*/ 1493821 w 2743200"/>
              <a:gd name="connsiteY88" fmla="*/ 1973656 h 5748951"/>
              <a:gd name="connsiteX89" fmla="*/ 1593410 w 2743200"/>
              <a:gd name="connsiteY89" fmla="*/ 1955549 h 5748951"/>
              <a:gd name="connsiteX90" fmla="*/ 1683944 w 2743200"/>
              <a:gd name="connsiteY90" fmla="*/ 1982709 h 5748951"/>
              <a:gd name="connsiteX91" fmla="*/ 1747318 w 2743200"/>
              <a:gd name="connsiteY91" fmla="*/ 2046083 h 5748951"/>
              <a:gd name="connsiteX92" fmla="*/ 1792586 w 2743200"/>
              <a:gd name="connsiteY92" fmla="*/ 2109458 h 5748951"/>
              <a:gd name="connsiteX93" fmla="*/ 1828800 w 2743200"/>
              <a:gd name="connsiteY93" fmla="*/ 2199992 h 5748951"/>
              <a:gd name="connsiteX94" fmla="*/ 1937441 w 2743200"/>
              <a:gd name="connsiteY94" fmla="*/ 2218099 h 5748951"/>
              <a:gd name="connsiteX95" fmla="*/ 2027976 w 2743200"/>
              <a:gd name="connsiteY95" fmla="*/ 2272420 h 5748951"/>
              <a:gd name="connsiteX96" fmla="*/ 2018922 w 2743200"/>
              <a:gd name="connsiteY96" fmla="*/ 2344848 h 5748951"/>
              <a:gd name="connsiteX97" fmla="*/ 2082297 w 2743200"/>
              <a:gd name="connsiteY97" fmla="*/ 2444436 h 5748951"/>
              <a:gd name="connsiteX98" fmla="*/ 2172831 w 2743200"/>
              <a:gd name="connsiteY98" fmla="*/ 2534970 h 5748951"/>
              <a:gd name="connsiteX99" fmla="*/ 2218099 w 2743200"/>
              <a:gd name="connsiteY99" fmla="*/ 2634559 h 5748951"/>
              <a:gd name="connsiteX100" fmla="*/ 2218099 w 2743200"/>
              <a:gd name="connsiteY100" fmla="*/ 2716040 h 5748951"/>
              <a:gd name="connsiteX101" fmla="*/ 2190938 w 2743200"/>
              <a:gd name="connsiteY101" fmla="*/ 2743200 h 5748951"/>
              <a:gd name="connsiteX102" fmla="*/ 2272419 w 2743200"/>
              <a:gd name="connsiteY102" fmla="*/ 2806574 h 5748951"/>
              <a:gd name="connsiteX103" fmla="*/ 2344847 w 2743200"/>
              <a:gd name="connsiteY103" fmla="*/ 2851842 h 5748951"/>
              <a:gd name="connsiteX104" fmla="*/ 2372008 w 2743200"/>
              <a:gd name="connsiteY104" fmla="*/ 2924269 h 5748951"/>
              <a:gd name="connsiteX105" fmla="*/ 2372008 w 2743200"/>
              <a:gd name="connsiteY105" fmla="*/ 2969537 h 5748951"/>
              <a:gd name="connsiteX106" fmla="*/ 2426328 w 2743200"/>
              <a:gd name="connsiteY106" fmla="*/ 3005751 h 5748951"/>
              <a:gd name="connsiteX107" fmla="*/ 2507810 w 2743200"/>
              <a:gd name="connsiteY107" fmla="*/ 3060071 h 5748951"/>
              <a:gd name="connsiteX108" fmla="*/ 2498756 w 2743200"/>
              <a:gd name="connsiteY108" fmla="*/ 3213980 h 5748951"/>
              <a:gd name="connsiteX109" fmla="*/ 2498756 w 2743200"/>
              <a:gd name="connsiteY109" fmla="*/ 3313568 h 5748951"/>
              <a:gd name="connsiteX110" fmla="*/ 2480649 w 2743200"/>
              <a:gd name="connsiteY110" fmla="*/ 3404103 h 5748951"/>
              <a:gd name="connsiteX111" fmla="*/ 2471596 w 2743200"/>
              <a:gd name="connsiteY111" fmla="*/ 3440317 h 5748951"/>
              <a:gd name="connsiteX112" fmla="*/ 2562130 w 2743200"/>
              <a:gd name="connsiteY112" fmla="*/ 3503691 h 5748951"/>
              <a:gd name="connsiteX113" fmla="*/ 2697932 w 2743200"/>
              <a:gd name="connsiteY113" fmla="*/ 3539905 h 5748951"/>
              <a:gd name="connsiteX114" fmla="*/ 2734146 w 2743200"/>
              <a:gd name="connsiteY114" fmla="*/ 3603279 h 5748951"/>
              <a:gd name="connsiteX115" fmla="*/ 2743200 w 2743200"/>
              <a:gd name="connsiteY115" fmla="*/ 3684761 h 5748951"/>
              <a:gd name="connsiteX116" fmla="*/ 2534970 w 2743200"/>
              <a:gd name="connsiteY116" fmla="*/ 4372824 h 5748951"/>
              <a:gd name="connsiteX117" fmla="*/ 2353900 w 2743200"/>
              <a:gd name="connsiteY117" fmla="*/ 5721791 h 5748951"/>
              <a:gd name="connsiteX118" fmla="*/ 869132 w 2743200"/>
              <a:gd name="connsiteY118" fmla="*/ 5748951 h 5748951"/>
              <a:gd name="connsiteX119" fmla="*/ 688063 w 2743200"/>
              <a:gd name="connsiteY119" fmla="*/ 5730844 h 5748951"/>
              <a:gd name="connsiteX0" fmla="*/ 688063 w 2743200"/>
              <a:gd name="connsiteY0" fmla="*/ 5730844 h 5748951"/>
              <a:gd name="connsiteX1" fmla="*/ 597528 w 2743200"/>
              <a:gd name="connsiteY1" fmla="*/ 5314384 h 5748951"/>
              <a:gd name="connsiteX2" fmla="*/ 488887 w 2743200"/>
              <a:gd name="connsiteY2" fmla="*/ 5178582 h 5748951"/>
              <a:gd name="connsiteX3" fmla="*/ 389299 w 2743200"/>
              <a:gd name="connsiteY3" fmla="*/ 4762123 h 5748951"/>
              <a:gd name="connsiteX4" fmla="*/ 371192 w 2743200"/>
              <a:gd name="connsiteY4" fmla="*/ 4336610 h 5748951"/>
              <a:gd name="connsiteX5" fmla="*/ 371192 w 2743200"/>
              <a:gd name="connsiteY5" fmla="*/ 4137434 h 5748951"/>
              <a:gd name="connsiteX6" fmla="*/ 298764 w 2743200"/>
              <a:gd name="connsiteY6" fmla="*/ 4083113 h 5748951"/>
              <a:gd name="connsiteX7" fmla="*/ 271604 w 2743200"/>
              <a:gd name="connsiteY7" fmla="*/ 3947311 h 5748951"/>
              <a:gd name="connsiteX8" fmla="*/ 190122 w 2743200"/>
              <a:gd name="connsiteY8" fmla="*/ 3965418 h 5748951"/>
              <a:gd name="connsiteX9" fmla="*/ 0 w 2743200"/>
              <a:gd name="connsiteY9" fmla="*/ 3902044 h 5748951"/>
              <a:gd name="connsiteX10" fmla="*/ 27160 w 2743200"/>
              <a:gd name="connsiteY10" fmla="*/ 27161 h 5748951"/>
              <a:gd name="connsiteX11" fmla="*/ 54320 w 2743200"/>
              <a:gd name="connsiteY11" fmla="*/ 0 h 5748951"/>
              <a:gd name="connsiteX12" fmla="*/ 108641 w 2743200"/>
              <a:gd name="connsiteY12" fmla="*/ 0 h 5748951"/>
              <a:gd name="connsiteX13" fmla="*/ 108641 w 2743200"/>
              <a:gd name="connsiteY13" fmla="*/ 0 h 5748951"/>
              <a:gd name="connsiteX14" fmla="*/ 190122 w 2743200"/>
              <a:gd name="connsiteY14" fmla="*/ 27161 h 5748951"/>
              <a:gd name="connsiteX15" fmla="*/ 244443 w 2743200"/>
              <a:gd name="connsiteY15" fmla="*/ 72428 h 5748951"/>
              <a:gd name="connsiteX16" fmla="*/ 298764 w 2743200"/>
              <a:gd name="connsiteY16" fmla="*/ 54321 h 5748951"/>
              <a:gd name="connsiteX17" fmla="*/ 334978 w 2743200"/>
              <a:gd name="connsiteY17" fmla="*/ 36214 h 5748951"/>
              <a:gd name="connsiteX18" fmla="*/ 389299 w 2743200"/>
              <a:gd name="connsiteY18" fmla="*/ 90535 h 5748951"/>
              <a:gd name="connsiteX19" fmla="*/ 452673 w 2743200"/>
              <a:gd name="connsiteY19" fmla="*/ 90535 h 5748951"/>
              <a:gd name="connsiteX20" fmla="*/ 506994 w 2743200"/>
              <a:gd name="connsiteY20" fmla="*/ 90535 h 5748951"/>
              <a:gd name="connsiteX21" fmla="*/ 534154 w 2743200"/>
              <a:gd name="connsiteY21" fmla="*/ 144856 h 5748951"/>
              <a:gd name="connsiteX22" fmla="*/ 552261 w 2743200"/>
              <a:gd name="connsiteY22" fmla="*/ 72428 h 5748951"/>
              <a:gd name="connsiteX23" fmla="*/ 588475 w 2743200"/>
              <a:gd name="connsiteY23" fmla="*/ 54321 h 5748951"/>
              <a:gd name="connsiteX24" fmla="*/ 651849 w 2743200"/>
              <a:gd name="connsiteY24" fmla="*/ 54321 h 5748951"/>
              <a:gd name="connsiteX25" fmla="*/ 669956 w 2743200"/>
              <a:gd name="connsiteY25" fmla="*/ 63374 h 5748951"/>
              <a:gd name="connsiteX26" fmla="*/ 715223 w 2743200"/>
              <a:gd name="connsiteY26" fmla="*/ 36214 h 5748951"/>
              <a:gd name="connsiteX27" fmla="*/ 769544 w 2743200"/>
              <a:gd name="connsiteY27" fmla="*/ 36214 h 5748951"/>
              <a:gd name="connsiteX28" fmla="*/ 796705 w 2743200"/>
              <a:gd name="connsiteY28" fmla="*/ 90535 h 5748951"/>
              <a:gd name="connsiteX29" fmla="*/ 905346 w 2743200"/>
              <a:gd name="connsiteY29" fmla="*/ 126749 h 5748951"/>
              <a:gd name="connsiteX30" fmla="*/ 932507 w 2743200"/>
              <a:gd name="connsiteY30" fmla="*/ 72428 h 5748951"/>
              <a:gd name="connsiteX31" fmla="*/ 950613 w 2743200"/>
              <a:gd name="connsiteY31" fmla="*/ 18107 h 5748951"/>
              <a:gd name="connsiteX32" fmla="*/ 995881 w 2743200"/>
              <a:gd name="connsiteY32" fmla="*/ 0 h 5748951"/>
              <a:gd name="connsiteX33" fmla="*/ 1041148 w 2743200"/>
              <a:gd name="connsiteY33" fmla="*/ 45267 h 5748951"/>
              <a:gd name="connsiteX34" fmla="*/ 1041148 w 2743200"/>
              <a:gd name="connsiteY34" fmla="*/ 90535 h 5748951"/>
              <a:gd name="connsiteX35" fmla="*/ 1104522 w 2743200"/>
              <a:gd name="connsiteY35" fmla="*/ 135802 h 5748951"/>
              <a:gd name="connsiteX36" fmla="*/ 1104522 w 2743200"/>
              <a:gd name="connsiteY36" fmla="*/ 135802 h 5748951"/>
              <a:gd name="connsiteX37" fmla="*/ 1167897 w 2743200"/>
              <a:gd name="connsiteY37" fmla="*/ 36214 h 5748951"/>
              <a:gd name="connsiteX38" fmla="*/ 1240324 w 2743200"/>
              <a:gd name="connsiteY38" fmla="*/ 27161 h 5748951"/>
              <a:gd name="connsiteX39" fmla="*/ 1249378 w 2743200"/>
              <a:gd name="connsiteY39" fmla="*/ 108642 h 5748951"/>
              <a:gd name="connsiteX40" fmla="*/ 1222217 w 2743200"/>
              <a:gd name="connsiteY40" fmla="*/ 208230 h 5748951"/>
              <a:gd name="connsiteX41" fmla="*/ 1204110 w 2743200"/>
              <a:gd name="connsiteY41" fmla="*/ 235390 h 5748951"/>
              <a:gd name="connsiteX42" fmla="*/ 1158843 w 2743200"/>
              <a:gd name="connsiteY42" fmla="*/ 353085 h 5748951"/>
              <a:gd name="connsiteX43" fmla="*/ 1204110 w 2743200"/>
              <a:gd name="connsiteY43" fmla="*/ 380246 h 5748951"/>
              <a:gd name="connsiteX44" fmla="*/ 1186004 w 2743200"/>
              <a:gd name="connsiteY44" fmla="*/ 470780 h 5748951"/>
              <a:gd name="connsiteX45" fmla="*/ 1176950 w 2743200"/>
              <a:gd name="connsiteY45" fmla="*/ 552262 h 5748951"/>
              <a:gd name="connsiteX46" fmla="*/ 1131683 w 2743200"/>
              <a:gd name="connsiteY46" fmla="*/ 606582 h 5748951"/>
              <a:gd name="connsiteX47" fmla="*/ 1059255 w 2743200"/>
              <a:gd name="connsiteY47" fmla="*/ 543208 h 5748951"/>
              <a:gd name="connsiteX48" fmla="*/ 1013988 w 2743200"/>
              <a:gd name="connsiteY48" fmla="*/ 479834 h 5748951"/>
              <a:gd name="connsiteX49" fmla="*/ 959667 w 2743200"/>
              <a:gd name="connsiteY49" fmla="*/ 479834 h 5748951"/>
              <a:gd name="connsiteX50" fmla="*/ 905346 w 2743200"/>
              <a:gd name="connsiteY50" fmla="*/ 525101 h 5748951"/>
              <a:gd name="connsiteX51" fmla="*/ 887239 w 2743200"/>
              <a:gd name="connsiteY51" fmla="*/ 579422 h 5748951"/>
              <a:gd name="connsiteX52" fmla="*/ 914400 w 2743200"/>
              <a:gd name="connsiteY52" fmla="*/ 660903 h 5748951"/>
              <a:gd name="connsiteX53" fmla="*/ 923453 w 2743200"/>
              <a:gd name="connsiteY53" fmla="*/ 697117 h 5748951"/>
              <a:gd name="connsiteX54" fmla="*/ 851025 w 2743200"/>
              <a:gd name="connsiteY54" fmla="*/ 742384 h 5748951"/>
              <a:gd name="connsiteX55" fmla="*/ 760491 w 2743200"/>
              <a:gd name="connsiteY55" fmla="*/ 796705 h 5748951"/>
              <a:gd name="connsiteX56" fmla="*/ 760491 w 2743200"/>
              <a:gd name="connsiteY56" fmla="*/ 796705 h 5748951"/>
              <a:gd name="connsiteX57" fmla="*/ 860079 w 2743200"/>
              <a:gd name="connsiteY57" fmla="*/ 860079 h 5748951"/>
              <a:gd name="connsiteX58" fmla="*/ 860079 w 2743200"/>
              <a:gd name="connsiteY58" fmla="*/ 860079 h 5748951"/>
              <a:gd name="connsiteX59" fmla="*/ 905346 w 2743200"/>
              <a:gd name="connsiteY59" fmla="*/ 986828 h 5748951"/>
              <a:gd name="connsiteX60" fmla="*/ 841972 w 2743200"/>
              <a:gd name="connsiteY60" fmla="*/ 1086416 h 5748951"/>
              <a:gd name="connsiteX61" fmla="*/ 841972 w 2743200"/>
              <a:gd name="connsiteY61" fmla="*/ 1167897 h 5748951"/>
              <a:gd name="connsiteX62" fmla="*/ 841972 w 2743200"/>
              <a:gd name="connsiteY62" fmla="*/ 1231271 h 5748951"/>
              <a:gd name="connsiteX63" fmla="*/ 914400 w 2743200"/>
              <a:gd name="connsiteY63" fmla="*/ 1285592 h 5748951"/>
              <a:gd name="connsiteX64" fmla="*/ 959667 w 2743200"/>
              <a:gd name="connsiteY64" fmla="*/ 1339913 h 5748951"/>
              <a:gd name="connsiteX65" fmla="*/ 1023041 w 2743200"/>
              <a:gd name="connsiteY65" fmla="*/ 1339913 h 5748951"/>
              <a:gd name="connsiteX66" fmla="*/ 1077362 w 2743200"/>
              <a:gd name="connsiteY66" fmla="*/ 1348967 h 5748951"/>
              <a:gd name="connsiteX67" fmla="*/ 1104522 w 2743200"/>
              <a:gd name="connsiteY67" fmla="*/ 1412341 h 5748951"/>
              <a:gd name="connsiteX68" fmla="*/ 1131683 w 2743200"/>
              <a:gd name="connsiteY68" fmla="*/ 1502875 h 5748951"/>
              <a:gd name="connsiteX69" fmla="*/ 1113576 w 2743200"/>
              <a:gd name="connsiteY69" fmla="*/ 1575303 h 5748951"/>
              <a:gd name="connsiteX70" fmla="*/ 1059255 w 2743200"/>
              <a:gd name="connsiteY70" fmla="*/ 1611517 h 5748951"/>
              <a:gd name="connsiteX71" fmla="*/ 1032095 w 2743200"/>
              <a:gd name="connsiteY71" fmla="*/ 1674891 h 5748951"/>
              <a:gd name="connsiteX72" fmla="*/ 1050202 w 2743200"/>
              <a:gd name="connsiteY72" fmla="*/ 1756372 h 5748951"/>
              <a:gd name="connsiteX73" fmla="*/ 1095469 w 2743200"/>
              <a:gd name="connsiteY73" fmla="*/ 1801640 h 5748951"/>
              <a:gd name="connsiteX74" fmla="*/ 1095469 w 2743200"/>
              <a:gd name="connsiteY74" fmla="*/ 1801640 h 5748951"/>
              <a:gd name="connsiteX75" fmla="*/ 1140736 w 2743200"/>
              <a:gd name="connsiteY75" fmla="*/ 1919335 h 5748951"/>
              <a:gd name="connsiteX76" fmla="*/ 1140736 w 2743200"/>
              <a:gd name="connsiteY76" fmla="*/ 1955549 h 5748951"/>
              <a:gd name="connsiteX77" fmla="*/ 1249378 w 2743200"/>
              <a:gd name="connsiteY77" fmla="*/ 1937442 h 5748951"/>
              <a:gd name="connsiteX78" fmla="*/ 1303699 w 2743200"/>
              <a:gd name="connsiteY78" fmla="*/ 1991763 h 5748951"/>
              <a:gd name="connsiteX79" fmla="*/ 1367073 w 2743200"/>
              <a:gd name="connsiteY79" fmla="*/ 2046083 h 5748951"/>
              <a:gd name="connsiteX80" fmla="*/ 1376126 w 2743200"/>
              <a:gd name="connsiteY80" fmla="*/ 2118511 h 5748951"/>
              <a:gd name="connsiteX81" fmla="*/ 1376126 w 2743200"/>
              <a:gd name="connsiteY81" fmla="*/ 2254313 h 5748951"/>
              <a:gd name="connsiteX82" fmla="*/ 1358019 w 2743200"/>
              <a:gd name="connsiteY82" fmla="*/ 2335794 h 5748951"/>
              <a:gd name="connsiteX83" fmla="*/ 1421394 w 2743200"/>
              <a:gd name="connsiteY83" fmla="*/ 2344848 h 5748951"/>
              <a:gd name="connsiteX84" fmla="*/ 1448554 w 2743200"/>
              <a:gd name="connsiteY84" fmla="*/ 2308634 h 5748951"/>
              <a:gd name="connsiteX85" fmla="*/ 1403287 w 2743200"/>
              <a:gd name="connsiteY85" fmla="*/ 2199992 h 5748951"/>
              <a:gd name="connsiteX86" fmla="*/ 1430447 w 2743200"/>
              <a:gd name="connsiteY86" fmla="*/ 2163778 h 5748951"/>
              <a:gd name="connsiteX87" fmla="*/ 1457608 w 2743200"/>
              <a:gd name="connsiteY87" fmla="*/ 2018923 h 5748951"/>
              <a:gd name="connsiteX88" fmla="*/ 1493821 w 2743200"/>
              <a:gd name="connsiteY88" fmla="*/ 1973656 h 5748951"/>
              <a:gd name="connsiteX89" fmla="*/ 1593410 w 2743200"/>
              <a:gd name="connsiteY89" fmla="*/ 1955549 h 5748951"/>
              <a:gd name="connsiteX90" fmla="*/ 1683944 w 2743200"/>
              <a:gd name="connsiteY90" fmla="*/ 1982709 h 5748951"/>
              <a:gd name="connsiteX91" fmla="*/ 1747318 w 2743200"/>
              <a:gd name="connsiteY91" fmla="*/ 2046083 h 5748951"/>
              <a:gd name="connsiteX92" fmla="*/ 1792586 w 2743200"/>
              <a:gd name="connsiteY92" fmla="*/ 2109458 h 5748951"/>
              <a:gd name="connsiteX93" fmla="*/ 1828800 w 2743200"/>
              <a:gd name="connsiteY93" fmla="*/ 2199992 h 5748951"/>
              <a:gd name="connsiteX94" fmla="*/ 1937441 w 2743200"/>
              <a:gd name="connsiteY94" fmla="*/ 2218099 h 5748951"/>
              <a:gd name="connsiteX95" fmla="*/ 2027976 w 2743200"/>
              <a:gd name="connsiteY95" fmla="*/ 2272420 h 5748951"/>
              <a:gd name="connsiteX96" fmla="*/ 2018922 w 2743200"/>
              <a:gd name="connsiteY96" fmla="*/ 2344848 h 5748951"/>
              <a:gd name="connsiteX97" fmla="*/ 2082297 w 2743200"/>
              <a:gd name="connsiteY97" fmla="*/ 2444436 h 5748951"/>
              <a:gd name="connsiteX98" fmla="*/ 2172831 w 2743200"/>
              <a:gd name="connsiteY98" fmla="*/ 2534970 h 5748951"/>
              <a:gd name="connsiteX99" fmla="*/ 2218099 w 2743200"/>
              <a:gd name="connsiteY99" fmla="*/ 2634559 h 5748951"/>
              <a:gd name="connsiteX100" fmla="*/ 2218099 w 2743200"/>
              <a:gd name="connsiteY100" fmla="*/ 2716040 h 5748951"/>
              <a:gd name="connsiteX101" fmla="*/ 2190938 w 2743200"/>
              <a:gd name="connsiteY101" fmla="*/ 2743200 h 5748951"/>
              <a:gd name="connsiteX102" fmla="*/ 2272419 w 2743200"/>
              <a:gd name="connsiteY102" fmla="*/ 2806574 h 5748951"/>
              <a:gd name="connsiteX103" fmla="*/ 2344847 w 2743200"/>
              <a:gd name="connsiteY103" fmla="*/ 2851842 h 5748951"/>
              <a:gd name="connsiteX104" fmla="*/ 2372008 w 2743200"/>
              <a:gd name="connsiteY104" fmla="*/ 2924269 h 5748951"/>
              <a:gd name="connsiteX105" fmla="*/ 2372008 w 2743200"/>
              <a:gd name="connsiteY105" fmla="*/ 2969537 h 5748951"/>
              <a:gd name="connsiteX106" fmla="*/ 2426328 w 2743200"/>
              <a:gd name="connsiteY106" fmla="*/ 3005751 h 5748951"/>
              <a:gd name="connsiteX107" fmla="*/ 2507810 w 2743200"/>
              <a:gd name="connsiteY107" fmla="*/ 3060071 h 5748951"/>
              <a:gd name="connsiteX108" fmla="*/ 2498756 w 2743200"/>
              <a:gd name="connsiteY108" fmla="*/ 3213980 h 5748951"/>
              <a:gd name="connsiteX109" fmla="*/ 2498756 w 2743200"/>
              <a:gd name="connsiteY109" fmla="*/ 3313568 h 5748951"/>
              <a:gd name="connsiteX110" fmla="*/ 2480649 w 2743200"/>
              <a:gd name="connsiteY110" fmla="*/ 3404103 h 5748951"/>
              <a:gd name="connsiteX111" fmla="*/ 2471596 w 2743200"/>
              <a:gd name="connsiteY111" fmla="*/ 3440317 h 5748951"/>
              <a:gd name="connsiteX112" fmla="*/ 2562130 w 2743200"/>
              <a:gd name="connsiteY112" fmla="*/ 3503691 h 5748951"/>
              <a:gd name="connsiteX113" fmla="*/ 2697932 w 2743200"/>
              <a:gd name="connsiteY113" fmla="*/ 3539905 h 5748951"/>
              <a:gd name="connsiteX114" fmla="*/ 2734146 w 2743200"/>
              <a:gd name="connsiteY114" fmla="*/ 3603279 h 5748951"/>
              <a:gd name="connsiteX115" fmla="*/ 2743200 w 2743200"/>
              <a:gd name="connsiteY115" fmla="*/ 3684761 h 5748951"/>
              <a:gd name="connsiteX116" fmla="*/ 2534970 w 2743200"/>
              <a:gd name="connsiteY116" fmla="*/ 4372824 h 5748951"/>
              <a:gd name="connsiteX117" fmla="*/ 2444435 w 2743200"/>
              <a:gd name="connsiteY117" fmla="*/ 4897925 h 5748951"/>
              <a:gd name="connsiteX118" fmla="*/ 2353900 w 2743200"/>
              <a:gd name="connsiteY118" fmla="*/ 5721791 h 5748951"/>
              <a:gd name="connsiteX119" fmla="*/ 869132 w 2743200"/>
              <a:gd name="connsiteY119" fmla="*/ 5748951 h 5748951"/>
              <a:gd name="connsiteX120" fmla="*/ 688063 w 2743200"/>
              <a:gd name="connsiteY120" fmla="*/ 5730844 h 5748951"/>
              <a:gd name="connsiteX0" fmla="*/ 688063 w 2743200"/>
              <a:gd name="connsiteY0" fmla="*/ 5730844 h 5748951"/>
              <a:gd name="connsiteX1" fmla="*/ 597528 w 2743200"/>
              <a:gd name="connsiteY1" fmla="*/ 5314384 h 5748951"/>
              <a:gd name="connsiteX2" fmla="*/ 488887 w 2743200"/>
              <a:gd name="connsiteY2" fmla="*/ 5178582 h 5748951"/>
              <a:gd name="connsiteX3" fmla="*/ 389299 w 2743200"/>
              <a:gd name="connsiteY3" fmla="*/ 4762123 h 5748951"/>
              <a:gd name="connsiteX4" fmla="*/ 371192 w 2743200"/>
              <a:gd name="connsiteY4" fmla="*/ 4336610 h 5748951"/>
              <a:gd name="connsiteX5" fmla="*/ 371192 w 2743200"/>
              <a:gd name="connsiteY5" fmla="*/ 4137434 h 5748951"/>
              <a:gd name="connsiteX6" fmla="*/ 298764 w 2743200"/>
              <a:gd name="connsiteY6" fmla="*/ 4083113 h 5748951"/>
              <a:gd name="connsiteX7" fmla="*/ 271604 w 2743200"/>
              <a:gd name="connsiteY7" fmla="*/ 3947311 h 5748951"/>
              <a:gd name="connsiteX8" fmla="*/ 190122 w 2743200"/>
              <a:gd name="connsiteY8" fmla="*/ 3965418 h 5748951"/>
              <a:gd name="connsiteX9" fmla="*/ 0 w 2743200"/>
              <a:gd name="connsiteY9" fmla="*/ 3902044 h 5748951"/>
              <a:gd name="connsiteX10" fmla="*/ 27160 w 2743200"/>
              <a:gd name="connsiteY10" fmla="*/ 27161 h 5748951"/>
              <a:gd name="connsiteX11" fmla="*/ 54320 w 2743200"/>
              <a:gd name="connsiteY11" fmla="*/ 0 h 5748951"/>
              <a:gd name="connsiteX12" fmla="*/ 108641 w 2743200"/>
              <a:gd name="connsiteY12" fmla="*/ 0 h 5748951"/>
              <a:gd name="connsiteX13" fmla="*/ 108641 w 2743200"/>
              <a:gd name="connsiteY13" fmla="*/ 0 h 5748951"/>
              <a:gd name="connsiteX14" fmla="*/ 190122 w 2743200"/>
              <a:gd name="connsiteY14" fmla="*/ 27161 h 5748951"/>
              <a:gd name="connsiteX15" fmla="*/ 244443 w 2743200"/>
              <a:gd name="connsiteY15" fmla="*/ 72428 h 5748951"/>
              <a:gd name="connsiteX16" fmla="*/ 298764 w 2743200"/>
              <a:gd name="connsiteY16" fmla="*/ 54321 h 5748951"/>
              <a:gd name="connsiteX17" fmla="*/ 334978 w 2743200"/>
              <a:gd name="connsiteY17" fmla="*/ 36214 h 5748951"/>
              <a:gd name="connsiteX18" fmla="*/ 389299 w 2743200"/>
              <a:gd name="connsiteY18" fmla="*/ 90535 h 5748951"/>
              <a:gd name="connsiteX19" fmla="*/ 452673 w 2743200"/>
              <a:gd name="connsiteY19" fmla="*/ 90535 h 5748951"/>
              <a:gd name="connsiteX20" fmla="*/ 506994 w 2743200"/>
              <a:gd name="connsiteY20" fmla="*/ 90535 h 5748951"/>
              <a:gd name="connsiteX21" fmla="*/ 534154 w 2743200"/>
              <a:gd name="connsiteY21" fmla="*/ 144856 h 5748951"/>
              <a:gd name="connsiteX22" fmla="*/ 552261 w 2743200"/>
              <a:gd name="connsiteY22" fmla="*/ 72428 h 5748951"/>
              <a:gd name="connsiteX23" fmla="*/ 588475 w 2743200"/>
              <a:gd name="connsiteY23" fmla="*/ 54321 h 5748951"/>
              <a:gd name="connsiteX24" fmla="*/ 651849 w 2743200"/>
              <a:gd name="connsiteY24" fmla="*/ 54321 h 5748951"/>
              <a:gd name="connsiteX25" fmla="*/ 669956 w 2743200"/>
              <a:gd name="connsiteY25" fmla="*/ 63374 h 5748951"/>
              <a:gd name="connsiteX26" fmla="*/ 715223 w 2743200"/>
              <a:gd name="connsiteY26" fmla="*/ 36214 h 5748951"/>
              <a:gd name="connsiteX27" fmla="*/ 769544 w 2743200"/>
              <a:gd name="connsiteY27" fmla="*/ 36214 h 5748951"/>
              <a:gd name="connsiteX28" fmla="*/ 796705 w 2743200"/>
              <a:gd name="connsiteY28" fmla="*/ 90535 h 5748951"/>
              <a:gd name="connsiteX29" fmla="*/ 905346 w 2743200"/>
              <a:gd name="connsiteY29" fmla="*/ 126749 h 5748951"/>
              <a:gd name="connsiteX30" fmla="*/ 932507 w 2743200"/>
              <a:gd name="connsiteY30" fmla="*/ 72428 h 5748951"/>
              <a:gd name="connsiteX31" fmla="*/ 950613 w 2743200"/>
              <a:gd name="connsiteY31" fmla="*/ 18107 h 5748951"/>
              <a:gd name="connsiteX32" fmla="*/ 995881 w 2743200"/>
              <a:gd name="connsiteY32" fmla="*/ 0 h 5748951"/>
              <a:gd name="connsiteX33" fmla="*/ 1041148 w 2743200"/>
              <a:gd name="connsiteY33" fmla="*/ 45267 h 5748951"/>
              <a:gd name="connsiteX34" fmla="*/ 1041148 w 2743200"/>
              <a:gd name="connsiteY34" fmla="*/ 90535 h 5748951"/>
              <a:gd name="connsiteX35" fmla="*/ 1104522 w 2743200"/>
              <a:gd name="connsiteY35" fmla="*/ 135802 h 5748951"/>
              <a:gd name="connsiteX36" fmla="*/ 1104522 w 2743200"/>
              <a:gd name="connsiteY36" fmla="*/ 135802 h 5748951"/>
              <a:gd name="connsiteX37" fmla="*/ 1167897 w 2743200"/>
              <a:gd name="connsiteY37" fmla="*/ 36214 h 5748951"/>
              <a:gd name="connsiteX38" fmla="*/ 1240324 w 2743200"/>
              <a:gd name="connsiteY38" fmla="*/ 27161 h 5748951"/>
              <a:gd name="connsiteX39" fmla="*/ 1249378 w 2743200"/>
              <a:gd name="connsiteY39" fmla="*/ 108642 h 5748951"/>
              <a:gd name="connsiteX40" fmla="*/ 1222217 w 2743200"/>
              <a:gd name="connsiteY40" fmla="*/ 208230 h 5748951"/>
              <a:gd name="connsiteX41" fmla="*/ 1204110 w 2743200"/>
              <a:gd name="connsiteY41" fmla="*/ 235390 h 5748951"/>
              <a:gd name="connsiteX42" fmla="*/ 1158843 w 2743200"/>
              <a:gd name="connsiteY42" fmla="*/ 353085 h 5748951"/>
              <a:gd name="connsiteX43" fmla="*/ 1204110 w 2743200"/>
              <a:gd name="connsiteY43" fmla="*/ 380246 h 5748951"/>
              <a:gd name="connsiteX44" fmla="*/ 1186004 w 2743200"/>
              <a:gd name="connsiteY44" fmla="*/ 470780 h 5748951"/>
              <a:gd name="connsiteX45" fmla="*/ 1176950 w 2743200"/>
              <a:gd name="connsiteY45" fmla="*/ 552262 h 5748951"/>
              <a:gd name="connsiteX46" fmla="*/ 1131683 w 2743200"/>
              <a:gd name="connsiteY46" fmla="*/ 606582 h 5748951"/>
              <a:gd name="connsiteX47" fmla="*/ 1059255 w 2743200"/>
              <a:gd name="connsiteY47" fmla="*/ 543208 h 5748951"/>
              <a:gd name="connsiteX48" fmla="*/ 1013988 w 2743200"/>
              <a:gd name="connsiteY48" fmla="*/ 479834 h 5748951"/>
              <a:gd name="connsiteX49" fmla="*/ 959667 w 2743200"/>
              <a:gd name="connsiteY49" fmla="*/ 479834 h 5748951"/>
              <a:gd name="connsiteX50" fmla="*/ 905346 w 2743200"/>
              <a:gd name="connsiteY50" fmla="*/ 525101 h 5748951"/>
              <a:gd name="connsiteX51" fmla="*/ 887239 w 2743200"/>
              <a:gd name="connsiteY51" fmla="*/ 579422 h 5748951"/>
              <a:gd name="connsiteX52" fmla="*/ 914400 w 2743200"/>
              <a:gd name="connsiteY52" fmla="*/ 660903 h 5748951"/>
              <a:gd name="connsiteX53" fmla="*/ 923453 w 2743200"/>
              <a:gd name="connsiteY53" fmla="*/ 697117 h 5748951"/>
              <a:gd name="connsiteX54" fmla="*/ 851025 w 2743200"/>
              <a:gd name="connsiteY54" fmla="*/ 742384 h 5748951"/>
              <a:gd name="connsiteX55" fmla="*/ 760491 w 2743200"/>
              <a:gd name="connsiteY55" fmla="*/ 796705 h 5748951"/>
              <a:gd name="connsiteX56" fmla="*/ 760491 w 2743200"/>
              <a:gd name="connsiteY56" fmla="*/ 796705 h 5748951"/>
              <a:gd name="connsiteX57" fmla="*/ 860079 w 2743200"/>
              <a:gd name="connsiteY57" fmla="*/ 860079 h 5748951"/>
              <a:gd name="connsiteX58" fmla="*/ 860079 w 2743200"/>
              <a:gd name="connsiteY58" fmla="*/ 860079 h 5748951"/>
              <a:gd name="connsiteX59" fmla="*/ 905346 w 2743200"/>
              <a:gd name="connsiteY59" fmla="*/ 986828 h 5748951"/>
              <a:gd name="connsiteX60" fmla="*/ 841972 w 2743200"/>
              <a:gd name="connsiteY60" fmla="*/ 1086416 h 5748951"/>
              <a:gd name="connsiteX61" fmla="*/ 841972 w 2743200"/>
              <a:gd name="connsiteY61" fmla="*/ 1167897 h 5748951"/>
              <a:gd name="connsiteX62" fmla="*/ 841972 w 2743200"/>
              <a:gd name="connsiteY62" fmla="*/ 1231271 h 5748951"/>
              <a:gd name="connsiteX63" fmla="*/ 914400 w 2743200"/>
              <a:gd name="connsiteY63" fmla="*/ 1285592 h 5748951"/>
              <a:gd name="connsiteX64" fmla="*/ 959667 w 2743200"/>
              <a:gd name="connsiteY64" fmla="*/ 1339913 h 5748951"/>
              <a:gd name="connsiteX65" fmla="*/ 1023041 w 2743200"/>
              <a:gd name="connsiteY65" fmla="*/ 1339913 h 5748951"/>
              <a:gd name="connsiteX66" fmla="*/ 1077362 w 2743200"/>
              <a:gd name="connsiteY66" fmla="*/ 1348967 h 5748951"/>
              <a:gd name="connsiteX67" fmla="*/ 1104522 w 2743200"/>
              <a:gd name="connsiteY67" fmla="*/ 1412341 h 5748951"/>
              <a:gd name="connsiteX68" fmla="*/ 1131683 w 2743200"/>
              <a:gd name="connsiteY68" fmla="*/ 1502875 h 5748951"/>
              <a:gd name="connsiteX69" fmla="*/ 1113576 w 2743200"/>
              <a:gd name="connsiteY69" fmla="*/ 1575303 h 5748951"/>
              <a:gd name="connsiteX70" fmla="*/ 1059255 w 2743200"/>
              <a:gd name="connsiteY70" fmla="*/ 1611517 h 5748951"/>
              <a:gd name="connsiteX71" fmla="*/ 1032095 w 2743200"/>
              <a:gd name="connsiteY71" fmla="*/ 1674891 h 5748951"/>
              <a:gd name="connsiteX72" fmla="*/ 1050202 w 2743200"/>
              <a:gd name="connsiteY72" fmla="*/ 1756372 h 5748951"/>
              <a:gd name="connsiteX73" fmla="*/ 1095469 w 2743200"/>
              <a:gd name="connsiteY73" fmla="*/ 1801640 h 5748951"/>
              <a:gd name="connsiteX74" fmla="*/ 1095469 w 2743200"/>
              <a:gd name="connsiteY74" fmla="*/ 1801640 h 5748951"/>
              <a:gd name="connsiteX75" fmla="*/ 1140736 w 2743200"/>
              <a:gd name="connsiteY75" fmla="*/ 1919335 h 5748951"/>
              <a:gd name="connsiteX76" fmla="*/ 1140736 w 2743200"/>
              <a:gd name="connsiteY76" fmla="*/ 1955549 h 5748951"/>
              <a:gd name="connsiteX77" fmla="*/ 1249378 w 2743200"/>
              <a:gd name="connsiteY77" fmla="*/ 1937442 h 5748951"/>
              <a:gd name="connsiteX78" fmla="*/ 1303699 w 2743200"/>
              <a:gd name="connsiteY78" fmla="*/ 1991763 h 5748951"/>
              <a:gd name="connsiteX79" fmla="*/ 1367073 w 2743200"/>
              <a:gd name="connsiteY79" fmla="*/ 2046083 h 5748951"/>
              <a:gd name="connsiteX80" fmla="*/ 1376126 w 2743200"/>
              <a:gd name="connsiteY80" fmla="*/ 2118511 h 5748951"/>
              <a:gd name="connsiteX81" fmla="*/ 1376126 w 2743200"/>
              <a:gd name="connsiteY81" fmla="*/ 2254313 h 5748951"/>
              <a:gd name="connsiteX82" fmla="*/ 1358019 w 2743200"/>
              <a:gd name="connsiteY82" fmla="*/ 2335794 h 5748951"/>
              <a:gd name="connsiteX83" fmla="*/ 1421394 w 2743200"/>
              <a:gd name="connsiteY83" fmla="*/ 2344848 h 5748951"/>
              <a:gd name="connsiteX84" fmla="*/ 1448554 w 2743200"/>
              <a:gd name="connsiteY84" fmla="*/ 2308634 h 5748951"/>
              <a:gd name="connsiteX85" fmla="*/ 1403287 w 2743200"/>
              <a:gd name="connsiteY85" fmla="*/ 2199992 h 5748951"/>
              <a:gd name="connsiteX86" fmla="*/ 1430447 w 2743200"/>
              <a:gd name="connsiteY86" fmla="*/ 2163778 h 5748951"/>
              <a:gd name="connsiteX87" fmla="*/ 1457608 w 2743200"/>
              <a:gd name="connsiteY87" fmla="*/ 2018923 h 5748951"/>
              <a:gd name="connsiteX88" fmla="*/ 1493821 w 2743200"/>
              <a:gd name="connsiteY88" fmla="*/ 1973656 h 5748951"/>
              <a:gd name="connsiteX89" fmla="*/ 1593410 w 2743200"/>
              <a:gd name="connsiteY89" fmla="*/ 1955549 h 5748951"/>
              <a:gd name="connsiteX90" fmla="*/ 1683944 w 2743200"/>
              <a:gd name="connsiteY90" fmla="*/ 1982709 h 5748951"/>
              <a:gd name="connsiteX91" fmla="*/ 1747318 w 2743200"/>
              <a:gd name="connsiteY91" fmla="*/ 2046083 h 5748951"/>
              <a:gd name="connsiteX92" fmla="*/ 1792586 w 2743200"/>
              <a:gd name="connsiteY92" fmla="*/ 2109458 h 5748951"/>
              <a:gd name="connsiteX93" fmla="*/ 1828800 w 2743200"/>
              <a:gd name="connsiteY93" fmla="*/ 2199992 h 5748951"/>
              <a:gd name="connsiteX94" fmla="*/ 1937441 w 2743200"/>
              <a:gd name="connsiteY94" fmla="*/ 2218099 h 5748951"/>
              <a:gd name="connsiteX95" fmla="*/ 2027976 w 2743200"/>
              <a:gd name="connsiteY95" fmla="*/ 2272420 h 5748951"/>
              <a:gd name="connsiteX96" fmla="*/ 2018922 w 2743200"/>
              <a:gd name="connsiteY96" fmla="*/ 2344848 h 5748951"/>
              <a:gd name="connsiteX97" fmla="*/ 2082297 w 2743200"/>
              <a:gd name="connsiteY97" fmla="*/ 2444436 h 5748951"/>
              <a:gd name="connsiteX98" fmla="*/ 2172831 w 2743200"/>
              <a:gd name="connsiteY98" fmla="*/ 2534970 h 5748951"/>
              <a:gd name="connsiteX99" fmla="*/ 2218099 w 2743200"/>
              <a:gd name="connsiteY99" fmla="*/ 2634559 h 5748951"/>
              <a:gd name="connsiteX100" fmla="*/ 2218099 w 2743200"/>
              <a:gd name="connsiteY100" fmla="*/ 2716040 h 5748951"/>
              <a:gd name="connsiteX101" fmla="*/ 2190938 w 2743200"/>
              <a:gd name="connsiteY101" fmla="*/ 2743200 h 5748951"/>
              <a:gd name="connsiteX102" fmla="*/ 2272419 w 2743200"/>
              <a:gd name="connsiteY102" fmla="*/ 2806574 h 5748951"/>
              <a:gd name="connsiteX103" fmla="*/ 2344847 w 2743200"/>
              <a:gd name="connsiteY103" fmla="*/ 2851842 h 5748951"/>
              <a:gd name="connsiteX104" fmla="*/ 2372008 w 2743200"/>
              <a:gd name="connsiteY104" fmla="*/ 2924269 h 5748951"/>
              <a:gd name="connsiteX105" fmla="*/ 2372008 w 2743200"/>
              <a:gd name="connsiteY105" fmla="*/ 2969537 h 5748951"/>
              <a:gd name="connsiteX106" fmla="*/ 2426328 w 2743200"/>
              <a:gd name="connsiteY106" fmla="*/ 3005751 h 5748951"/>
              <a:gd name="connsiteX107" fmla="*/ 2507810 w 2743200"/>
              <a:gd name="connsiteY107" fmla="*/ 3060071 h 5748951"/>
              <a:gd name="connsiteX108" fmla="*/ 2498756 w 2743200"/>
              <a:gd name="connsiteY108" fmla="*/ 3213980 h 5748951"/>
              <a:gd name="connsiteX109" fmla="*/ 2498756 w 2743200"/>
              <a:gd name="connsiteY109" fmla="*/ 3313568 h 5748951"/>
              <a:gd name="connsiteX110" fmla="*/ 2480649 w 2743200"/>
              <a:gd name="connsiteY110" fmla="*/ 3404103 h 5748951"/>
              <a:gd name="connsiteX111" fmla="*/ 2471596 w 2743200"/>
              <a:gd name="connsiteY111" fmla="*/ 3440317 h 5748951"/>
              <a:gd name="connsiteX112" fmla="*/ 2562130 w 2743200"/>
              <a:gd name="connsiteY112" fmla="*/ 3503691 h 5748951"/>
              <a:gd name="connsiteX113" fmla="*/ 2697932 w 2743200"/>
              <a:gd name="connsiteY113" fmla="*/ 3539905 h 5748951"/>
              <a:gd name="connsiteX114" fmla="*/ 2734146 w 2743200"/>
              <a:gd name="connsiteY114" fmla="*/ 3603279 h 5748951"/>
              <a:gd name="connsiteX115" fmla="*/ 2743200 w 2743200"/>
              <a:gd name="connsiteY115" fmla="*/ 3684761 h 5748951"/>
              <a:gd name="connsiteX116" fmla="*/ 2534970 w 2743200"/>
              <a:gd name="connsiteY116" fmla="*/ 4372824 h 5748951"/>
              <a:gd name="connsiteX117" fmla="*/ 2435381 w 2743200"/>
              <a:gd name="connsiteY117" fmla="*/ 5567881 h 5748951"/>
              <a:gd name="connsiteX118" fmla="*/ 2353900 w 2743200"/>
              <a:gd name="connsiteY118" fmla="*/ 5721791 h 5748951"/>
              <a:gd name="connsiteX119" fmla="*/ 869132 w 2743200"/>
              <a:gd name="connsiteY119" fmla="*/ 5748951 h 5748951"/>
              <a:gd name="connsiteX120" fmla="*/ 688063 w 2743200"/>
              <a:gd name="connsiteY120" fmla="*/ 5730844 h 5748951"/>
              <a:gd name="connsiteX0" fmla="*/ 688063 w 2824680"/>
              <a:gd name="connsiteY0" fmla="*/ 5730844 h 5748951"/>
              <a:gd name="connsiteX1" fmla="*/ 597528 w 2824680"/>
              <a:gd name="connsiteY1" fmla="*/ 5314384 h 5748951"/>
              <a:gd name="connsiteX2" fmla="*/ 488887 w 2824680"/>
              <a:gd name="connsiteY2" fmla="*/ 5178582 h 5748951"/>
              <a:gd name="connsiteX3" fmla="*/ 389299 w 2824680"/>
              <a:gd name="connsiteY3" fmla="*/ 4762123 h 5748951"/>
              <a:gd name="connsiteX4" fmla="*/ 371192 w 2824680"/>
              <a:gd name="connsiteY4" fmla="*/ 4336610 h 5748951"/>
              <a:gd name="connsiteX5" fmla="*/ 371192 w 2824680"/>
              <a:gd name="connsiteY5" fmla="*/ 4137434 h 5748951"/>
              <a:gd name="connsiteX6" fmla="*/ 298764 w 2824680"/>
              <a:gd name="connsiteY6" fmla="*/ 4083113 h 5748951"/>
              <a:gd name="connsiteX7" fmla="*/ 271604 w 2824680"/>
              <a:gd name="connsiteY7" fmla="*/ 3947311 h 5748951"/>
              <a:gd name="connsiteX8" fmla="*/ 190122 w 2824680"/>
              <a:gd name="connsiteY8" fmla="*/ 3965418 h 5748951"/>
              <a:gd name="connsiteX9" fmla="*/ 0 w 2824680"/>
              <a:gd name="connsiteY9" fmla="*/ 3902044 h 5748951"/>
              <a:gd name="connsiteX10" fmla="*/ 27160 w 2824680"/>
              <a:gd name="connsiteY10" fmla="*/ 27161 h 5748951"/>
              <a:gd name="connsiteX11" fmla="*/ 54320 w 2824680"/>
              <a:gd name="connsiteY11" fmla="*/ 0 h 5748951"/>
              <a:gd name="connsiteX12" fmla="*/ 108641 w 2824680"/>
              <a:gd name="connsiteY12" fmla="*/ 0 h 5748951"/>
              <a:gd name="connsiteX13" fmla="*/ 108641 w 2824680"/>
              <a:gd name="connsiteY13" fmla="*/ 0 h 5748951"/>
              <a:gd name="connsiteX14" fmla="*/ 190122 w 2824680"/>
              <a:gd name="connsiteY14" fmla="*/ 27161 h 5748951"/>
              <a:gd name="connsiteX15" fmla="*/ 244443 w 2824680"/>
              <a:gd name="connsiteY15" fmla="*/ 72428 h 5748951"/>
              <a:gd name="connsiteX16" fmla="*/ 298764 w 2824680"/>
              <a:gd name="connsiteY16" fmla="*/ 54321 h 5748951"/>
              <a:gd name="connsiteX17" fmla="*/ 334978 w 2824680"/>
              <a:gd name="connsiteY17" fmla="*/ 36214 h 5748951"/>
              <a:gd name="connsiteX18" fmla="*/ 389299 w 2824680"/>
              <a:gd name="connsiteY18" fmla="*/ 90535 h 5748951"/>
              <a:gd name="connsiteX19" fmla="*/ 452673 w 2824680"/>
              <a:gd name="connsiteY19" fmla="*/ 90535 h 5748951"/>
              <a:gd name="connsiteX20" fmla="*/ 506994 w 2824680"/>
              <a:gd name="connsiteY20" fmla="*/ 90535 h 5748951"/>
              <a:gd name="connsiteX21" fmla="*/ 534154 w 2824680"/>
              <a:gd name="connsiteY21" fmla="*/ 144856 h 5748951"/>
              <a:gd name="connsiteX22" fmla="*/ 552261 w 2824680"/>
              <a:gd name="connsiteY22" fmla="*/ 72428 h 5748951"/>
              <a:gd name="connsiteX23" fmla="*/ 588475 w 2824680"/>
              <a:gd name="connsiteY23" fmla="*/ 54321 h 5748951"/>
              <a:gd name="connsiteX24" fmla="*/ 651849 w 2824680"/>
              <a:gd name="connsiteY24" fmla="*/ 54321 h 5748951"/>
              <a:gd name="connsiteX25" fmla="*/ 669956 w 2824680"/>
              <a:gd name="connsiteY25" fmla="*/ 63374 h 5748951"/>
              <a:gd name="connsiteX26" fmla="*/ 715223 w 2824680"/>
              <a:gd name="connsiteY26" fmla="*/ 36214 h 5748951"/>
              <a:gd name="connsiteX27" fmla="*/ 769544 w 2824680"/>
              <a:gd name="connsiteY27" fmla="*/ 36214 h 5748951"/>
              <a:gd name="connsiteX28" fmla="*/ 796705 w 2824680"/>
              <a:gd name="connsiteY28" fmla="*/ 90535 h 5748951"/>
              <a:gd name="connsiteX29" fmla="*/ 905346 w 2824680"/>
              <a:gd name="connsiteY29" fmla="*/ 126749 h 5748951"/>
              <a:gd name="connsiteX30" fmla="*/ 932507 w 2824680"/>
              <a:gd name="connsiteY30" fmla="*/ 72428 h 5748951"/>
              <a:gd name="connsiteX31" fmla="*/ 950613 w 2824680"/>
              <a:gd name="connsiteY31" fmla="*/ 18107 h 5748951"/>
              <a:gd name="connsiteX32" fmla="*/ 995881 w 2824680"/>
              <a:gd name="connsiteY32" fmla="*/ 0 h 5748951"/>
              <a:gd name="connsiteX33" fmla="*/ 1041148 w 2824680"/>
              <a:gd name="connsiteY33" fmla="*/ 45267 h 5748951"/>
              <a:gd name="connsiteX34" fmla="*/ 1041148 w 2824680"/>
              <a:gd name="connsiteY34" fmla="*/ 90535 h 5748951"/>
              <a:gd name="connsiteX35" fmla="*/ 1104522 w 2824680"/>
              <a:gd name="connsiteY35" fmla="*/ 135802 h 5748951"/>
              <a:gd name="connsiteX36" fmla="*/ 1104522 w 2824680"/>
              <a:gd name="connsiteY36" fmla="*/ 135802 h 5748951"/>
              <a:gd name="connsiteX37" fmla="*/ 1167897 w 2824680"/>
              <a:gd name="connsiteY37" fmla="*/ 36214 h 5748951"/>
              <a:gd name="connsiteX38" fmla="*/ 1240324 w 2824680"/>
              <a:gd name="connsiteY38" fmla="*/ 27161 h 5748951"/>
              <a:gd name="connsiteX39" fmla="*/ 1249378 w 2824680"/>
              <a:gd name="connsiteY39" fmla="*/ 108642 h 5748951"/>
              <a:gd name="connsiteX40" fmla="*/ 1222217 w 2824680"/>
              <a:gd name="connsiteY40" fmla="*/ 208230 h 5748951"/>
              <a:gd name="connsiteX41" fmla="*/ 1204110 w 2824680"/>
              <a:gd name="connsiteY41" fmla="*/ 235390 h 5748951"/>
              <a:gd name="connsiteX42" fmla="*/ 1158843 w 2824680"/>
              <a:gd name="connsiteY42" fmla="*/ 353085 h 5748951"/>
              <a:gd name="connsiteX43" fmla="*/ 1204110 w 2824680"/>
              <a:gd name="connsiteY43" fmla="*/ 380246 h 5748951"/>
              <a:gd name="connsiteX44" fmla="*/ 1186004 w 2824680"/>
              <a:gd name="connsiteY44" fmla="*/ 470780 h 5748951"/>
              <a:gd name="connsiteX45" fmla="*/ 1176950 w 2824680"/>
              <a:gd name="connsiteY45" fmla="*/ 552262 h 5748951"/>
              <a:gd name="connsiteX46" fmla="*/ 1131683 w 2824680"/>
              <a:gd name="connsiteY46" fmla="*/ 606582 h 5748951"/>
              <a:gd name="connsiteX47" fmla="*/ 1059255 w 2824680"/>
              <a:gd name="connsiteY47" fmla="*/ 543208 h 5748951"/>
              <a:gd name="connsiteX48" fmla="*/ 1013988 w 2824680"/>
              <a:gd name="connsiteY48" fmla="*/ 479834 h 5748951"/>
              <a:gd name="connsiteX49" fmla="*/ 959667 w 2824680"/>
              <a:gd name="connsiteY49" fmla="*/ 479834 h 5748951"/>
              <a:gd name="connsiteX50" fmla="*/ 905346 w 2824680"/>
              <a:gd name="connsiteY50" fmla="*/ 525101 h 5748951"/>
              <a:gd name="connsiteX51" fmla="*/ 887239 w 2824680"/>
              <a:gd name="connsiteY51" fmla="*/ 579422 h 5748951"/>
              <a:gd name="connsiteX52" fmla="*/ 914400 w 2824680"/>
              <a:gd name="connsiteY52" fmla="*/ 660903 h 5748951"/>
              <a:gd name="connsiteX53" fmla="*/ 923453 w 2824680"/>
              <a:gd name="connsiteY53" fmla="*/ 697117 h 5748951"/>
              <a:gd name="connsiteX54" fmla="*/ 851025 w 2824680"/>
              <a:gd name="connsiteY54" fmla="*/ 742384 h 5748951"/>
              <a:gd name="connsiteX55" fmla="*/ 760491 w 2824680"/>
              <a:gd name="connsiteY55" fmla="*/ 796705 h 5748951"/>
              <a:gd name="connsiteX56" fmla="*/ 760491 w 2824680"/>
              <a:gd name="connsiteY56" fmla="*/ 796705 h 5748951"/>
              <a:gd name="connsiteX57" fmla="*/ 860079 w 2824680"/>
              <a:gd name="connsiteY57" fmla="*/ 860079 h 5748951"/>
              <a:gd name="connsiteX58" fmla="*/ 860079 w 2824680"/>
              <a:gd name="connsiteY58" fmla="*/ 860079 h 5748951"/>
              <a:gd name="connsiteX59" fmla="*/ 905346 w 2824680"/>
              <a:gd name="connsiteY59" fmla="*/ 986828 h 5748951"/>
              <a:gd name="connsiteX60" fmla="*/ 841972 w 2824680"/>
              <a:gd name="connsiteY60" fmla="*/ 1086416 h 5748951"/>
              <a:gd name="connsiteX61" fmla="*/ 841972 w 2824680"/>
              <a:gd name="connsiteY61" fmla="*/ 1167897 h 5748951"/>
              <a:gd name="connsiteX62" fmla="*/ 841972 w 2824680"/>
              <a:gd name="connsiteY62" fmla="*/ 1231271 h 5748951"/>
              <a:gd name="connsiteX63" fmla="*/ 914400 w 2824680"/>
              <a:gd name="connsiteY63" fmla="*/ 1285592 h 5748951"/>
              <a:gd name="connsiteX64" fmla="*/ 959667 w 2824680"/>
              <a:gd name="connsiteY64" fmla="*/ 1339913 h 5748951"/>
              <a:gd name="connsiteX65" fmla="*/ 1023041 w 2824680"/>
              <a:gd name="connsiteY65" fmla="*/ 1339913 h 5748951"/>
              <a:gd name="connsiteX66" fmla="*/ 1077362 w 2824680"/>
              <a:gd name="connsiteY66" fmla="*/ 1348967 h 5748951"/>
              <a:gd name="connsiteX67" fmla="*/ 1104522 w 2824680"/>
              <a:gd name="connsiteY67" fmla="*/ 1412341 h 5748951"/>
              <a:gd name="connsiteX68" fmla="*/ 1131683 w 2824680"/>
              <a:gd name="connsiteY68" fmla="*/ 1502875 h 5748951"/>
              <a:gd name="connsiteX69" fmla="*/ 1113576 w 2824680"/>
              <a:gd name="connsiteY69" fmla="*/ 1575303 h 5748951"/>
              <a:gd name="connsiteX70" fmla="*/ 1059255 w 2824680"/>
              <a:gd name="connsiteY70" fmla="*/ 1611517 h 5748951"/>
              <a:gd name="connsiteX71" fmla="*/ 1032095 w 2824680"/>
              <a:gd name="connsiteY71" fmla="*/ 1674891 h 5748951"/>
              <a:gd name="connsiteX72" fmla="*/ 1050202 w 2824680"/>
              <a:gd name="connsiteY72" fmla="*/ 1756372 h 5748951"/>
              <a:gd name="connsiteX73" fmla="*/ 1095469 w 2824680"/>
              <a:gd name="connsiteY73" fmla="*/ 1801640 h 5748951"/>
              <a:gd name="connsiteX74" fmla="*/ 1095469 w 2824680"/>
              <a:gd name="connsiteY74" fmla="*/ 1801640 h 5748951"/>
              <a:gd name="connsiteX75" fmla="*/ 1140736 w 2824680"/>
              <a:gd name="connsiteY75" fmla="*/ 1919335 h 5748951"/>
              <a:gd name="connsiteX76" fmla="*/ 1140736 w 2824680"/>
              <a:gd name="connsiteY76" fmla="*/ 1955549 h 5748951"/>
              <a:gd name="connsiteX77" fmla="*/ 1249378 w 2824680"/>
              <a:gd name="connsiteY77" fmla="*/ 1937442 h 5748951"/>
              <a:gd name="connsiteX78" fmla="*/ 1303699 w 2824680"/>
              <a:gd name="connsiteY78" fmla="*/ 1991763 h 5748951"/>
              <a:gd name="connsiteX79" fmla="*/ 1367073 w 2824680"/>
              <a:gd name="connsiteY79" fmla="*/ 2046083 h 5748951"/>
              <a:gd name="connsiteX80" fmla="*/ 1376126 w 2824680"/>
              <a:gd name="connsiteY80" fmla="*/ 2118511 h 5748951"/>
              <a:gd name="connsiteX81" fmla="*/ 1376126 w 2824680"/>
              <a:gd name="connsiteY81" fmla="*/ 2254313 h 5748951"/>
              <a:gd name="connsiteX82" fmla="*/ 1358019 w 2824680"/>
              <a:gd name="connsiteY82" fmla="*/ 2335794 h 5748951"/>
              <a:gd name="connsiteX83" fmla="*/ 1421394 w 2824680"/>
              <a:gd name="connsiteY83" fmla="*/ 2344848 h 5748951"/>
              <a:gd name="connsiteX84" fmla="*/ 1448554 w 2824680"/>
              <a:gd name="connsiteY84" fmla="*/ 2308634 h 5748951"/>
              <a:gd name="connsiteX85" fmla="*/ 1403287 w 2824680"/>
              <a:gd name="connsiteY85" fmla="*/ 2199992 h 5748951"/>
              <a:gd name="connsiteX86" fmla="*/ 1430447 w 2824680"/>
              <a:gd name="connsiteY86" fmla="*/ 2163778 h 5748951"/>
              <a:gd name="connsiteX87" fmla="*/ 1457608 w 2824680"/>
              <a:gd name="connsiteY87" fmla="*/ 2018923 h 5748951"/>
              <a:gd name="connsiteX88" fmla="*/ 1493821 w 2824680"/>
              <a:gd name="connsiteY88" fmla="*/ 1973656 h 5748951"/>
              <a:gd name="connsiteX89" fmla="*/ 1593410 w 2824680"/>
              <a:gd name="connsiteY89" fmla="*/ 1955549 h 5748951"/>
              <a:gd name="connsiteX90" fmla="*/ 1683944 w 2824680"/>
              <a:gd name="connsiteY90" fmla="*/ 1982709 h 5748951"/>
              <a:gd name="connsiteX91" fmla="*/ 1747318 w 2824680"/>
              <a:gd name="connsiteY91" fmla="*/ 2046083 h 5748951"/>
              <a:gd name="connsiteX92" fmla="*/ 1792586 w 2824680"/>
              <a:gd name="connsiteY92" fmla="*/ 2109458 h 5748951"/>
              <a:gd name="connsiteX93" fmla="*/ 1828800 w 2824680"/>
              <a:gd name="connsiteY93" fmla="*/ 2199992 h 5748951"/>
              <a:gd name="connsiteX94" fmla="*/ 1937441 w 2824680"/>
              <a:gd name="connsiteY94" fmla="*/ 2218099 h 5748951"/>
              <a:gd name="connsiteX95" fmla="*/ 2027976 w 2824680"/>
              <a:gd name="connsiteY95" fmla="*/ 2272420 h 5748951"/>
              <a:gd name="connsiteX96" fmla="*/ 2018922 w 2824680"/>
              <a:gd name="connsiteY96" fmla="*/ 2344848 h 5748951"/>
              <a:gd name="connsiteX97" fmla="*/ 2082297 w 2824680"/>
              <a:gd name="connsiteY97" fmla="*/ 2444436 h 5748951"/>
              <a:gd name="connsiteX98" fmla="*/ 2172831 w 2824680"/>
              <a:gd name="connsiteY98" fmla="*/ 2534970 h 5748951"/>
              <a:gd name="connsiteX99" fmla="*/ 2218099 w 2824680"/>
              <a:gd name="connsiteY99" fmla="*/ 2634559 h 5748951"/>
              <a:gd name="connsiteX100" fmla="*/ 2218099 w 2824680"/>
              <a:gd name="connsiteY100" fmla="*/ 2716040 h 5748951"/>
              <a:gd name="connsiteX101" fmla="*/ 2190938 w 2824680"/>
              <a:gd name="connsiteY101" fmla="*/ 2743200 h 5748951"/>
              <a:gd name="connsiteX102" fmla="*/ 2272419 w 2824680"/>
              <a:gd name="connsiteY102" fmla="*/ 2806574 h 5748951"/>
              <a:gd name="connsiteX103" fmla="*/ 2344847 w 2824680"/>
              <a:gd name="connsiteY103" fmla="*/ 2851842 h 5748951"/>
              <a:gd name="connsiteX104" fmla="*/ 2372008 w 2824680"/>
              <a:gd name="connsiteY104" fmla="*/ 2924269 h 5748951"/>
              <a:gd name="connsiteX105" fmla="*/ 2372008 w 2824680"/>
              <a:gd name="connsiteY105" fmla="*/ 2969537 h 5748951"/>
              <a:gd name="connsiteX106" fmla="*/ 2426328 w 2824680"/>
              <a:gd name="connsiteY106" fmla="*/ 3005751 h 5748951"/>
              <a:gd name="connsiteX107" fmla="*/ 2507810 w 2824680"/>
              <a:gd name="connsiteY107" fmla="*/ 3060071 h 5748951"/>
              <a:gd name="connsiteX108" fmla="*/ 2498756 w 2824680"/>
              <a:gd name="connsiteY108" fmla="*/ 3213980 h 5748951"/>
              <a:gd name="connsiteX109" fmla="*/ 2498756 w 2824680"/>
              <a:gd name="connsiteY109" fmla="*/ 3313568 h 5748951"/>
              <a:gd name="connsiteX110" fmla="*/ 2480649 w 2824680"/>
              <a:gd name="connsiteY110" fmla="*/ 3404103 h 5748951"/>
              <a:gd name="connsiteX111" fmla="*/ 2471596 w 2824680"/>
              <a:gd name="connsiteY111" fmla="*/ 3440317 h 5748951"/>
              <a:gd name="connsiteX112" fmla="*/ 2562130 w 2824680"/>
              <a:gd name="connsiteY112" fmla="*/ 3503691 h 5748951"/>
              <a:gd name="connsiteX113" fmla="*/ 2697932 w 2824680"/>
              <a:gd name="connsiteY113" fmla="*/ 3539905 h 5748951"/>
              <a:gd name="connsiteX114" fmla="*/ 2734146 w 2824680"/>
              <a:gd name="connsiteY114" fmla="*/ 3603279 h 5748951"/>
              <a:gd name="connsiteX115" fmla="*/ 2743200 w 2824680"/>
              <a:gd name="connsiteY115" fmla="*/ 3684761 h 5748951"/>
              <a:gd name="connsiteX116" fmla="*/ 2824680 w 2824680"/>
              <a:gd name="connsiteY116" fmla="*/ 4626321 h 5748951"/>
              <a:gd name="connsiteX117" fmla="*/ 2435381 w 2824680"/>
              <a:gd name="connsiteY117" fmla="*/ 5567881 h 5748951"/>
              <a:gd name="connsiteX118" fmla="*/ 2353900 w 2824680"/>
              <a:gd name="connsiteY118" fmla="*/ 5721791 h 5748951"/>
              <a:gd name="connsiteX119" fmla="*/ 869132 w 2824680"/>
              <a:gd name="connsiteY119" fmla="*/ 5748951 h 5748951"/>
              <a:gd name="connsiteX120" fmla="*/ 688063 w 2824680"/>
              <a:gd name="connsiteY120" fmla="*/ 5730844 h 5748951"/>
              <a:gd name="connsiteX0" fmla="*/ 688063 w 2824680"/>
              <a:gd name="connsiteY0" fmla="*/ 5730844 h 5748951"/>
              <a:gd name="connsiteX1" fmla="*/ 597528 w 2824680"/>
              <a:gd name="connsiteY1" fmla="*/ 5314384 h 5748951"/>
              <a:gd name="connsiteX2" fmla="*/ 488887 w 2824680"/>
              <a:gd name="connsiteY2" fmla="*/ 5178582 h 5748951"/>
              <a:gd name="connsiteX3" fmla="*/ 389299 w 2824680"/>
              <a:gd name="connsiteY3" fmla="*/ 4762123 h 5748951"/>
              <a:gd name="connsiteX4" fmla="*/ 371192 w 2824680"/>
              <a:gd name="connsiteY4" fmla="*/ 4336610 h 5748951"/>
              <a:gd name="connsiteX5" fmla="*/ 371192 w 2824680"/>
              <a:gd name="connsiteY5" fmla="*/ 4137434 h 5748951"/>
              <a:gd name="connsiteX6" fmla="*/ 298764 w 2824680"/>
              <a:gd name="connsiteY6" fmla="*/ 4083113 h 5748951"/>
              <a:gd name="connsiteX7" fmla="*/ 271604 w 2824680"/>
              <a:gd name="connsiteY7" fmla="*/ 3947311 h 5748951"/>
              <a:gd name="connsiteX8" fmla="*/ 190122 w 2824680"/>
              <a:gd name="connsiteY8" fmla="*/ 3965418 h 5748951"/>
              <a:gd name="connsiteX9" fmla="*/ 0 w 2824680"/>
              <a:gd name="connsiteY9" fmla="*/ 3902044 h 5748951"/>
              <a:gd name="connsiteX10" fmla="*/ 27160 w 2824680"/>
              <a:gd name="connsiteY10" fmla="*/ 27161 h 5748951"/>
              <a:gd name="connsiteX11" fmla="*/ 54320 w 2824680"/>
              <a:gd name="connsiteY11" fmla="*/ 0 h 5748951"/>
              <a:gd name="connsiteX12" fmla="*/ 108641 w 2824680"/>
              <a:gd name="connsiteY12" fmla="*/ 0 h 5748951"/>
              <a:gd name="connsiteX13" fmla="*/ 108641 w 2824680"/>
              <a:gd name="connsiteY13" fmla="*/ 0 h 5748951"/>
              <a:gd name="connsiteX14" fmla="*/ 190122 w 2824680"/>
              <a:gd name="connsiteY14" fmla="*/ 27161 h 5748951"/>
              <a:gd name="connsiteX15" fmla="*/ 244443 w 2824680"/>
              <a:gd name="connsiteY15" fmla="*/ 72428 h 5748951"/>
              <a:gd name="connsiteX16" fmla="*/ 298764 w 2824680"/>
              <a:gd name="connsiteY16" fmla="*/ 54321 h 5748951"/>
              <a:gd name="connsiteX17" fmla="*/ 334978 w 2824680"/>
              <a:gd name="connsiteY17" fmla="*/ 36214 h 5748951"/>
              <a:gd name="connsiteX18" fmla="*/ 389299 w 2824680"/>
              <a:gd name="connsiteY18" fmla="*/ 90535 h 5748951"/>
              <a:gd name="connsiteX19" fmla="*/ 452673 w 2824680"/>
              <a:gd name="connsiteY19" fmla="*/ 90535 h 5748951"/>
              <a:gd name="connsiteX20" fmla="*/ 506994 w 2824680"/>
              <a:gd name="connsiteY20" fmla="*/ 90535 h 5748951"/>
              <a:gd name="connsiteX21" fmla="*/ 534154 w 2824680"/>
              <a:gd name="connsiteY21" fmla="*/ 144856 h 5748951"/>
              <a:gd name="connsiteX22" fmla="*/ 552261 w 2824680"/>
              <a:gd name="connsiteY22" fmla="*/ 72428 h 5748951"/>
              <a:gd name="connsiteX23" fmla="*/ 588475 w 2824680"/>
              <a:gd name="connsiteY23" fmla="*/ 54321 h 5748951"/>
              <a:gd name="connsiteX24" fmla="*/ 651849 w 2824680"/>
              <a:gd name="connsiteY24" fmla="*/ 54321 h 5748951"/>
              <a:gd name="connsiteX25" fmla="*/ 669956 w 2824680"/>
              <a:gd name="connsiteY25" fmla="*/ 63374 h 5748951"/>
              <a:gd name="connsiteX26" fmla="*/ 715223 w 2824680"/>
              <a:gd name="connsiteY26" fmla="*/ 36214 h 5748951"/>
              <a:gd name="connsiteX27" fmla="*/ 769544 w 2824680"/>
              <a:gd name="connsiteY27" fmla="*/ 36214 h 5748951"/>
              <a:gd name="connsiteX28" fmla="*/ 796705 w 2824680"/>
              <a:gd name="connsiteY28" fmla="*/ 90535 h 5748951"/>
              <a:gd name="connsiteX29" fmla="*/ 905346 w 2824680"/>
              <a:gd name="connsiteY29" fmla="*/ 126749 h 5748951"/>
              <a:gd name="connsiteX30" fmla="*/ 932507 w 2824680"/>
              <a:gd name="connsiteY30" fmla="*/ 72428 h 5748951"/>
              <a:gd name="connsiteX31" fmla="*/ 950613 w 2824680"/>
              <a:gd name="connsiteY31" fmla="*/ 18107 h 5748951"/>
              <a:gd name="connsiteX32" fmla="*/ 995881 w 2824680"/>
              <a:gd name="connsiteY32" fmla="*/ 0 h 5748951"/>
              <a:gd name="connsiteX33" fmla="*/ 1041148 w 2824680"/>
              <a:gd name="connsiteY33" fmla="*/ 45267 h 5748951"/>
              <a:gd name="connsiteX34" fmla="*/ 1041148 w 2824680"/>
              <a:gd name="connsiteY34" fmla="*/ 90535 h 5748951"/>
              <a:gd name="connsiteX35" fmla="*/ 1104522 w 2824680"/>
              <a:gd name="connsiteY35" fmla="*/ 135802 h 5748951"/>
              <a:gd name="connsiteX36" fmla="*/ 1104522 w 2824680"/>
              <a:gd name="connsiteY36" fmla="*/ 135802 h 5748951"/>
              <a:gd name="connsiteX37" fmla="*/ 1167897 w 2824680"/>
              <a:gd name="connsiteY37" fmla="*/ 36214 h 5748951"/>
              <a:gd name="connsiteX38" fmla="*/ 1240324 w 2824680"/>
              <a:gd name="connsiteY38" fmla="*/ 27161 h 5748951"/>
              <a:gd name="connsiteX39" fmla="*/ 1249378 w 2824680"/>
              <a:gd name="connsiteY39" fmla="*/ 108642 h 5748951"/>
              <a:gd name="connsiteX40" fmla="*/ 1222217 w 2824680"/>
              <a:gd name="connsiteY40" fmla="*/ 208230 h 5748951"/>
              <a:gd name="connsiteX41" fmla="*/ 1204110 w 2824680"/>
              <a:gd name="connsiteY41" fmla="*/ 235390 h 5748951"/>
              <a:gd name="connsiteX42" fmla="*/ 1158843 w 2824680"/>
              <a:gd name="connsiteY42" fmla="*/ 353085 h 5748951"/>
              <a:gd name="connsiteX43" fmla="*/ 1204110 w 2824680"/>
              <a:gd name="connsiteY43" fmla="*/ 380246 h 5748951"/>
              <a:gd name="connsiteX44" fmla="*/ 1186004 w 2824680"/>
              <a:gd name="connsiteY44" fmla="*/ 470780 h 5748951"/>
              <a:gd name="connsiteX45" fmla="*/ 1176950 w 2824680"/>
              <a:gd name="connsiteY45" fmla="*/ 552262 h 5748951"/>
              <a:gd name="connsiteX46" fmla="*/ 1131683 w 2824680"/>
              <a:gd name="connsiteY46" fmla="*/ 606582 h 5748951"/>
              <a:gd name="connsiteX47" fmla="*/ 1059255 w 2824680"/>
              <a:gd name="connsiteY47" fmla="*/ 543208 h 5748951"/>
              <a:gd name="connsiteX48" fmla="*/ 1013988 w 2824680"/>
              <a:gd name="connsiteY48" fmla="*/ 479834 h 5748951"/>
              <a:gd name="connsiteX49" fmla="*/ 959667 w 2824680"/>
              <a:gd name="connsiteY49" fmla="*/ 479834 h 5748951"/>
              <a:gd name="connsiteX50" fmla="*/ 905346 w 2824680"/>
              <a:gd name="connsiteY50" fmla="*/ 525101 h 5748951"/>
              <a:gd name="connsiteX51" fmla="*/ 887239 w 2824680"/>
              <a:gd name="connsiteY51" fmla="*/ 579422 h 5748951"/>
              <a:gd name="connsiteX52" fmla="*/ 914400 w 2824680"/>
              <a:gd name="connsiteY52" fmla="*/ 660903 h 5748951"/>
              <a:gd name="connsiteX53" fmla="*/ 923453 w 2824680"/>
              <a:gd name="connsiteY53" fmla="*/ 697117 h 5748951"/>
              <a:gd name="connsiteX54" fmla="*/ 851025 w 2824680"/>
              <a:gd name="connsiteY54" fmla="*/ 742384 h 5748951"/>
              <a:gd name="connsiteX55" fmla="*/ 760491 w 2824680"/>
              <a:gd name="connsiteY55" fmla="*/ 796705 h 5748951"/>
              <a:gd name="connsiteX56" fmla="*/ 760491 w 2824680"/>
              <a:gd name="connsiteY56" fmla="*/ 796705 h 5748951"/>
              <a:gd name="connsiteX57" fmla="*/ 860079 w 2824680"/>
              <a:gd name="connsiteY57" fmla="*/ 860079 h 5748951"/>
              <a:gd name="connsiteX58" fmla="*/ 860079 w 2824680"/>
              <a:gd name="connsiteY58" fmla="*/ 860079 h 5748951"/>
              <a:gd name="connsiteX59" fmla="*/ 905346 w 2824680"/>
              <a:gd name="connsiteY59" fmla="*/ 986828 h 5748951"/>
              <a:gd name="connsiteX60" fmla="*/ 841972 w 2824680"/>
              <a:gd name="connsiteY60" fmla="*/ 1086416 h 5748951"/>
              <a:gd name="connsiteX61" fmla="*/ 841972 w 2824680"/>
              <a:gd name="connsiteY61" fmla="*/ 1167897 h 5748951"/>
              <a:gd name="connsiteX62" fmla="*/ 841972 w 2824680"/>
              <a:gd name="connsiteY62" fmla="*/ 1231271 h 5748951"/>
              <a:gd name="connsiteX63" fmla="*/ 914400 w 2824680"/>
              <a:gd name="connsiteY63" fmla="*/ 1285592 h 5748951"/>
              <a:gd name="connsiteX64" fmla="*/ 959667 w 2824680"/>
              <a:gd name="connsiteY64" fmla="*/ 1339913 h 5748951"/>
              <a:gd name="connsiteX65" fmla="*/ 1023041 w 2824680"/>
              <a:gd name="connsiteY65" fmla="*/ 1339913 h 5748951"/>
              <a:gd name="connsiteX66" fmla="*/ 1077362 w 2824680"/>
              <a:gd name="connsiteY66" fmla="*/ 1348967 h 5748951"/>
              <a:gd name="connsiteX67" fmla="*/ 1104522 w 2824680"/>
              <a:gd name="connsiteY67" fmla="*/ 1412341 h 5748951"/>
              <a:gd name="connsiteX68" fmla="*/ 1131683 w 2824680"/>
              <a:gd name="connsiteY68" fmla="*/ 1502875 h 5748951"/>
              <a:gd name="connsiteX69" fmla="*/ 1113576 w 2824680"/>
              <a:gd name="connsiteY69" fmla="*/ 1575303 h 5748951"/>
              <a:gd name="connsiteX70" fmla="*/ 1059255 w 2824680"/>
              <a:gd name="connsiteY70" fmla="*/ 1611517 h 5748951"/>
              <a:gd name="connsiteX71" fmla="*/ 1032095 w 2824680"/>
              <a:gd name="connsiteY71" fmla="*/ 1674891 h 5748951"/>
              <a:gd name="connsiteX72" fmla="*/ 1050202 w 2824680"/>
              <a:gd name="connsiteY72" fmla="*/ 1756372 h 5748951"/>
              <a:gd name="connsiteX73" fmla="*/ 1095469 w 2824680"/>
              <a:gd name="connsiteY73" fmla="*/ 1801640 h 5748951"/>
              <a:gd name="connsiteX74" fmla="*/ 1095469 w 2824680"/>
              <a:gd name="connsiteY74" fmla="*/ 1801640 h 5748951"/>
              <a:gd name="connsiteX75" fmla="*/ 1140736 w 2824680"/>
              <a:gd name="connsiteY75" fmla="*/ 1919335 h 5748951"/>
              <a:gd name="connsiteX76" fmla="*/ 1140736 w 2824680"/>
              <a:gd name="connsiteY76" fmla="*/ 1955549 h 5748951"/>
              <a:gd name="connsiteX77" fmla="*/ 1249378 w 2824680"/>
              <a:gd name="connsiteY77" fmla="*/ 1937442 h 5748951"/>
              <a:gd name="connsiteX78" fmla="*/ 1303699 w 2824680"/>
              <a:gd name="connsiteY78" fmla="*/ 1991763 h 5748951"/>
              <a:gd name="connsiteX79" fmla="*/ 1367073 w 2824680"/>
              <a:gd name="connsiteY79" fmla="*/ 2046083 h 5748951"/>
              <a:gd name="connsiteX80" fmla="*/ 1376126 w 2824680"/>
              <a:gd name="connsiteY80" fmla="*/ 2118511 h 5748951"/>
              <a:gd name="connsiteX81" fmla="*/ 1376126 w 2824680"/>
              <a:gd name="connsiteY81" fmla="*/ 2254313 h 5748951"/>
              <a:gd name="connsiteX82" fmla="*/ 1358019 w 2824680"/>
              <a:gd name="connsiteY82" fmla="*/ 2335794 h 5748951"/>
              <a:gd name="connsiteX83" fmla="*/ 1421394 w 2824680"/>
              <a:gd name="connsiteY83" fmla="*/ 2344848 h 5748951"/>
              <a:gd name="connsiteX84" fmla="*/ 1448554 w 2824680"/>
              <a:gd name="connsiteY84" fmla="*/ 2308634 h 5748951"/>
              <a:gd name="connsiteX85" fmla="*/ 1403287 w 2824680"/>
              <a:gd name="connsiteY85" fmla="*/ 2199992 h 5748951"/>
              <a:gd name="connsiteX86" fmla="*/ 1430447 w 2824680"/>
              <a:gd name="connsiteY86" fmla="*/ 2163778 h 5748951"/>
              <a:gd name="connsiteX87" fmla="*/ 1457608 w 2824680"/>
              <a:gd name="connsiteY87" fmla="*/ 2018923 h 5748951"/>
              <a:gd name="connsiteX88" fmla="*/ 1493821 w 2824680"/>
              <a:gd name="connsiteY88" fmla="*/ 1973656 h 5748951"/>
              <a:gd name="connsiteX89" fmla="*/ 1593410 w 2824680"/>
              <a:gd name="connsiteY89" fmla="*/ 1955549 h 5748951"/>
              <a:gd name="connsiteX90" fmla="*/ 1683944 w 2824680"/>
              <a:gd name="connsiteY90" fmla="*/ 1982709 h 5748951"/>
              <a:gd name="connsiteX91" fmla="*/ 1747318 w 2824680"/>
              <a:gd name="connsiteY91" fmla="*/ 2046083 h 5748951"/>
              <a:gd name="connsiteX92" fmla="*/ 1792586 w 2824680"/>
              <a:gd name="connsiteY92" fmla="*/ 2109458 h 5748951"/>
              <a:gd name="connsiteX93" fmla="*/ 1828800 w 2824680"/>
              <a:gd name="connsiteY93" fmla="*/ 2199992 h 5748951"/>
              <a:gd name="connsiteX94" fmla="*/ 1937441 w 2824680"/>
              <a:gd name="connsiteY94" fmla="*/ 2218099 h 5748951"/>
              <a:gd name="connsiteX95" fmla="*/ 2027976 w 2824680"/>
              <a:gd name="connsiteY95" fmla="*/ 2272420 h 5748951"/>
              <a:gd name="connsiteX96" fmla="*/ 2018922 w 2824680"/>
              <a:gd name="connsiteY96" fmla="*/ 2344848 h 5748951"/>
              <a:gd name="connsiteX97" fmla="*/ 2082297 w 2824680"/>
              <a:gd name="connsiteY97" fmla="*/ 2444436 h 5748951"/>
              <a:gd name="connsiteX98" fmla="*/ 2172831 w 2824680"/>
              <a:gd name="connsiteY98" fmla="*/ 2534970 h 5748951"/>
              <a:gd name="connsiteX99" fmla="*/ 2218099 w 2824680"/>
              <a:gd name="connsiteY99" fmla="*/ 2634559 h 5748951"/>
              <a:gd name="connsiteX100" fmla="*/ 2218099 w 2824680"/>
              <a:gd name="connsiteY100" fmla="*/ 2716040 h 5748951"/>
              <a:gd name="connsiteX101" fmla="*/ 2190938 w 2824680"/>
              <a:gd name="connsiteY101" fmla="*/ 2743200 h 5748951"/>
              <a:gd name="connsiteX102" fmla="*/ 2272419 w 2824680"/>
              <a:gd name="connsiteY102" fmla="*/ 2806574 h 5748951"/>
              <a:gd name="connsiteX103" fmla="*/ 2344847 w 2824680"/>
              <a:gd name="connsiteY103" fmla="*/ 2851842 h 5748951"/>
              <a:gd name="connsiteX104" fmla="*/ 2372008 w 2824680"/>
              <a:gd name="connsiteY104" fmla="*/ 2924269 h 5748951"/>
              <a:gd name="connsiteX105" fmla="*/ 2372008 w 2824680"/>
              <a:gd name="connsiteY105" fmla="*/ 2969537 h 5748951"/>
              <a:gd name="connsiteX106" fmla="*/ 2426328 w 2824680"/>
              <a:gd name="connsiteY106" fmla="*/ 3005751 h 5748951"/>
              <a:gd name="connsiteX107" fmla="*/ 2507810 w 2824680"/>
              <a:gd name="connsiteY107" fmla="*/ 3060071 h 5748951"/>
              <a:gd name="connsiteX108" fmla="*/ 2498756 w 2824680"/>
              <a:gd name="connsiteY108" fmla="*/ 3213980 h 5748951"/>
              <a:gd name="connsiteX109" fmla="*/ 2498756 w 2824680"/>
              <a:gd name="connsiteY109" fmla="*/ 3313568 h 5748951"/>
              <a:gd name="connsiteX110" fmla="*/ 2480649 w 2824680"/>
              <a:gd name="connsiteY110" fmla="*/ 3404103 h 5748951"/>
              <a:gd name="connsiteX111" fmla="*/ 2471596 w 2824680"/>
              <a:gd name="connsiteY111" fmla="*/ 3440317 h 5748951"/>
              <a:gd name="connsiteX112" fmla="*/ 2562130 w 2824680"/>
              <a:gd name="connsiteY112" fmla="*/ 3503691 h 5748951"/>
              <a:gd name="connsiteX113" fmla="*/ 2697932 w 2824680"/>
              <a:gd name="connsiteY113" fmla="*/ 3539905 h 5748951"/>
              <a:gd name="connsiteX114" fmla="*/ 2734146 w 2824680"/>
              <a:gd name="connsiteY114" fmla="*/ 3603279 h 5748951"/>
              <a:gd name="connsiteX115" fmla="*/ 2743200 w 2824680"/>
              <a:gd name="connsiteY115" fmla="*/ 3684761 h 5748951"/>
              <a:gd name="connsiteX116" fmla="*/ 2770360 w 2824680"/>
              <a:gd name="connsiteY116" fmla="*/ 4110273 h 5748951"/>
              <a:gd name="connsiteX117" fmla="*/ 2824680 w 2824680"/>
              <a:gd name="connsiteY117" fmla="*/ 4626321 h 5748951"/>
              <a:gd name="connsiteX118" fmla="*/ 2435381 w 2824680"/>
              <a:gd name="connsiteY118" fmla="*/ 5567881 h 5748951"/>
              <a:gd name="connsiteX119" fmla="*/ 2353900 w 2824680"/>
              <a:gd name="connsiteY119" fmla="*/ 5721791 h 5748951"/>
              <a:gd name="connsiteX120" fmla="*/ 869132 w 2824680"/>
              <a:gd name="connsiteY120" fmla="*/ 5748951 h 5748951"/>
              <a:gd name="connsiteX121" fmla="*/ 688063 w 2824680"/>
              <a:gd name="connsiteY121" fmla="*/ 5730844 h 5748951"/>
              <a:gd name="connsiteX0" fmla="*/ 688063 w 2824680"/>
              <a:gd name="connsiteY0" fmla="*/ 5730844 h 5748951"/>
              <a:gd name="connsiteX1" fmla="*/ 597528 w 2824680"/>
              <a:gd name="connsiteY1" fmla="*/ 5314384 h 5748951"/>
              <a:gd name="connsiteX2" fmla="*/ 488887 w 2824680"/>
              <a:gd name="connsiteY2" fmla="*/ 5178582 h 5748951"/>
              <a:gd name="connsiteX3" fmla="*/ 389299 w 2824680"/>
              <a:gd name="connsiteY3" fmla="*/ 4762123 h 5748951"/>
              <a:gd name="connsiteX4" fmla="*/ 371192 w 2824680"/>
              <a:gd name="connsiteY4" fmla="*/ 4336610 h 5748951"/>
              <a:gd name="connsiteX5" fmla="*/ 371192 w 2824680"/>
              <a:gd name="connsiteY5" fmla="*/ 4137434 h 5748951"/>
              <a:gd name="connsiteX6" fmla="*/ 298764 w 2824680"/>
              <a:gd name="connsiteY6" fmla="*/ 4083113 h 5748951"/>
              <a:gd name="connsiteX7" fmla="*/ 271604 w 2824680"/>
              <a:gd name="connsiteY7" fmla="*/ 3947311 h 5748951"/>
              <a:gd name="connsiteX8" fmla="*/ 190122 w 2824680"/>
              <a:gd name="connsiteY8" fmla="*/ 3965418 h 5748951"/>
              <a:gd name="connsiteX9" fmla="*/ 0 w 2824680"/>
              <a:gd name="connsiteY9" fmla="*/ 3902044 h 5748951"/>
              <a:gd name="connsiteX10" fmla="*/ 27160 w 2824680"/>
              <a:gd name="connsiteY10" fmla="*/ 27161 h 5748951"/>
              <a:gd name="connsiteX11" fmla="*/ 54320 w 2824680"/>
              <a:gd name="connsiteY11" fmla="*/ 0 h 5748951"/>
              <a:gd name="connsiteX12" fmla="*/ 108641 w 2824680"/>
              <a:gd name="connsiteY12" fmla="*/ 0 h 5748951"/>
              <a:gd name="connsiteX13" fmla="*/ 108641 w 2824680"/>
              <a:gd name="connsiteY13" fmla="*/ 0 h 5748951"/>
              <a:gd name="connsiteX14" fmla="*/ 190122 w 2824680"/>
              <a:gd name="connsiteY14" fmla="*/ 27161 h 5748951"/>
              <a:gd name="connsiteX15" fmla="*/ 244443 w 2824680"/>
              <a:gd name="connsiteY15" fmla="*/ 72428 h 5748951"/>
              <a:gd name="connsiteX16" fmla="*/ 298764 w 2824680"/>
              <a:gd name="connsiteY16" fmla="*/ 54321 h 5748951"/>
              <a:gd name="connsiteX17" fmla="*/ 334978 w 2824680"/>
              <a:gd name="connsiteY17" fmla="*/ 36214 h 5748951"/>
              <a:gd name="connsiteX18" fmla="*/ 389299 w 2824680"/>
              <a:gd name="connsiteY18" fmla="*/ 90535 h 5748951"/>
              <a:gd name="connsiteX19" fmla="*/ 452673 w 2824680"/>
              <a:gd name="connsiteY19" fmla="*/ 90535 h 5748951"/>
              <a:gd name="connsiteX20" fmla="*/ 506994 w 2824680"/>
              <a:gd name="connsiteY20" fmla="*/ 90535 h 5748951"/>
              <a:gd name="connsiteX21" fmla="*/ 534154 w 2824680"/>
              <a:gd name="connsiteY21" fmla="*/ 144856 h 5748951"/>
              <a:gd name="connsiteX22" fmla="*/ 552261 w 2824680"/>
              <a:gd name="connsiteY22" fmla="*/ 72428 h 5748951"/>
              <a:gd name="connsiteX23" fmla="*/ 588475 w 2824680"/>
              <a:gd name="connsiteY23" fmla="*/ 54321 h 5748951"/>
              <a:gd name="connsiteX24" fmla="*/ 651849 w 2824680"/>
              <a:gd name="connsiteY24" fmla="*/ 54321 h 5748951"/>
              <a:gd name="connsiteX25" fmla="*/ 669956 w 2824680"/>
              <a:gd name="connsiteY25" fmla="*/ 63374 h 5748951"/>
              <a:gd name="connsiteX26" fmla="*/ 715223 w 2824680"/>
              <a:gd name="connsiteY26" fmla="*/ 36214 h 5748951"/>
              <a:gd name="connsiteX27" fmla="*/ 769544 w 2824680"/>
              <a:gd name="connsiteY27" fmla="*/ 36214 h 5748951"/>
              <a:gd name="connsiteX28" fmla="*/ 796705 w 2824680"/>
              <a:gd name="connsiteY28" fmla="*/ 90535 h 5748951"/>
              <a:gd name="connsiteX29" fmla="*/ 905346 w 2824680"/>
              <a:gd name="connsiteY29" fmla="*/ 126749 h 5748951"/>
              <a:gd name="connsiteX30" fmla="*/ 932507 w 2824680"/>
              <a:gd name="connsiteY30" fmla="*/ 72428 h 5748951"/>
              <a:gd name="connsiteX31" fmla="*/ 950613 w 2824680"/>
              <a:gd name="connsiteY31" fmla="*/ 18107 h 5748951"/>
              <a:gd name="connsiteX32" fmla="*/ 995881 w 2824680"/>
              <a:gd name="connsiteY32" fmla="*/ 0 h 5748951"/>
              <a:gd name="connsiteX33" fmla="*/ 1041148 w 2824680"/>
              <a:gd name="connsiteY33" fmla="*/ 45267 h 5748951"/>
              <a:gd name="connsiteX34" fmla="*/ 1041148 w 2824680"/>
              <a:gd name="connsiteY34" fmla="*/ 90535 h 5748951"/>
              <a:gd name="connsiteX35" fmla="*/ 1104522 w 2824680"/>
              <a:gd name="connsiteY35" fmla="*/ 135802 h 5748951"/>
              <a:gd name="connsiteX36" fmla="*/ 1104522 w 2824680"/>
              <a:gd name="connsiteY36" fmla="*/ 135802 h 5748951"/>
              <a:gd name="connsiteX37" fmla="*/ 1167897 w 2824680"/>
              <a:gd name="connsiteY37" fmla="*/ 36214 h 5748951"/>
              <a:gd name="connsiteX38" fmla="*/ 1240324 w 2824680"/>
              <a:gd name="connsiteY38" fmla="*/ 27161 h 5748951"/>
              <a:gd name="connsiteX39" fmla="*/ 1249378 w 2824680"/>
              <a:gd name="connsiteY39" fmla="*/ 108642 h 5748951"/>
              <a:gd name="connsiteX40" fmla="*/ 1222217 w 2824680"/>
              <a:gd name="connsiteY40" fmla="*/ 208230 h 5748951"/>
              <a:gd name="connsiteX41" fmla="*/ 1204110 w 2824680"/>
              <a:gd name="connsiteY41" fmla="*/ 235390 h 5748951"/>
              <a:gd name="connsiteX42" fmla="*/ 1158843 w 2824680"/>
              <a:gd name="connsiteY42" fmla="*/ 353085 h 5748951"/>
              <a:gd name="connsiteX43" fmla="*/ 1204110 w 2824680"/>
              <a:gd name="connsiteY43" fmla="*/ 380246 h 5748951"/>
              <a:gd name="connsiteX44" fmla="*/ 1186004 w 2824680"/>
              <a:gd name="connsiteY44" fmla="*/ 470780 h 5748951"/>
              <a:gd name="connsiteX45" fmla="*/ 1176950 w 2824680"/>
              <a:gd name="connsiteY45" fmla="*/ 552262 h 5748951"/>
              <a:gd name="connsiteX46" fmla="*/ 1131683 w 2824680"/>
              <a:gd name="connsiteY46" fmla="*/ 606582 h 5748951"/>
              <a:gd name="connsiteX47" fmla="*/ 1059255 w 2824680"/>
              <a:gd name="connsiteY47" fmla="*/ 543208 h 5748951"/>
              <a:gd name="connsiteX48" fmla="*/ 1013988 w 2824680"/>
              <a:gd name="connsiteY48" fmla="*/ 479834 h 5748951"/>
              <a:gd name="connsiteX49" fmla="*/ 959667 w 2824680"/>
              <a:gd name="connsiteY49" fmla="*/ 479834 h 5748951"/>
              <a:gd name="connsiteX50" fmla="*/ 905346 w 2824680"/>
              <a:gd name="connsiteY50" fmla="*/ 525101 h 5748951"/>
              <a:gd name="connsiteX51" fmla="*/ 887239 w 2824680"/>
              <a:gd name="connsiteY51" fmla="*/ 579422 h 5748951"/>
              <a:gd name="connsiteX52" fmla="*/ 914400 w 2824680"/>
              <a:gd name="connsiteY52" fmla="*/ 660903 h 5748951"/>
              <a:gd name="connsiteX53" fmla="*/ 923453 w 2824680"/>
              <a:gd name="connsiteY53" fmla="*/ 697117 h 5748951"/>
              <a:gd name="connsiteX54" fmla="*/ 851025 w 2824680"/>
              <a:gd name="connsiteY54" fmla="*/ 742384 h 5748951"/>
              <a:gd name="connsiteX55" fmla="*/ 760491 w 2824680"/>
              <a:gd name="connsiteY55" fmla="*/ 796705 h 5748951"/>
              <a:gd name="connsiteX56" fmla="*/ 760491 w 2824680"/>
              <a:gd name="connsiteY56" fmla="*/ 796705 h 5748951"/>
              <a:gd name="connsiteX57" fmla="*/ 860079 w 2824680"/>
              <a:gd name="connsiteY57" fmla="*/ 860079 h 5748951"/>
              <a:gd name="connsiteX58" fmla="*/ 860079 w 2824680"/>
              <a:gd name="connsiteY58" fmla="*/ 860079 h 5748951"/>
              <a:gd name="connsiteX59" fmla="*/ 905346 w 2824680"/>
              <a:gd name="connsiteY59" fmla="*/ 986828 h 5748951"/>
              <a:gd name="connsiteX60" fmla="*/ 841972 w 2824680"/>
              <a:gd name="connsiteY60" fmla="*/ 1086416 h 5748951"/>
              <a:gd name="connsiteX61" fmla="*/ 841972 w 2824680"/>
              <a:gd name="connsiteY61" fmla="*/ 1167897 h 5748951"/>
              <a:gd name="connsiteX62" fmla="*/ 841972 w 2824680"/>
              <a:gd name="connsiteY62" fmla="*/ 1231271 h 5748951"/>
              <a:gd name="connsiteX63" fmla="*/ 914400 w 2824680"/>
              <a:gd name="connsiteY63" fmla="*/ 1285592 h 5748951"/>
              <a:gd name="connsiteX64" fmla="*/ 959667 w 2824680"/>
              <a:gd name="connsiteY64" fmla="*/ 1339913 h 5748951"/>
              <a:gd name="connsiteX65" fmla="*/ 1023041 w 2824680"/>
              <a:gd name="connsiteY65" fmla="*/ 1339913 h 5748951"/>
              <a:gd name="connsiteX66" fmla="*/ 1077362 w 2824680"/>
              <a:gd name="connsiteY66" fmla="*/ 1348967 h 5748951"/>
              <a:gd name="connsiteX67" fmla="*/ 1104522 w 2824680"/>
              <a:gd name="connsiteY67" fmla="*/ 1412341 h 5748951"/>
              <a:gd name="connsiteX68" fmla="*/ 1131683 w 2824680"/>
              <a:gd name="connsiteY68" fmla="*/ 1502875 h 5748951"/>
              <a:gd name="connsiteX69" fmla="*/ 1113576 w 2824680"/>
              <a:gd name="connsiteY69" fmla="*/ 1575303 h 5748951"/>
              <a:gd name="connsiteX70" fmla="*/ 1059255 w 2824680"/>
              <a:gd name="connsiteY70" fmla="*/ 1611517 h 5748951"/>
              <a:gd name="connsiteX71" fmla="*/ 1032095 w 2824680"/>
              <a:gd name="connsiteY71" fmla="*/ 1674891 h 5748951"/>
              <a:gd name="connsiteX72" fmla="*/ 1050202 w 2824680"/>
              <a:gd name="connsiteY72" fmla="*/ 1756372 h 5748951"/>
              <a:gd name="connsiteX73" fmla="*/ 1095469 w 2824680"/>
              <a:gd name="connsiteY73" fmla="*/ 1801640 h 5748951"/>
              <a:gd name="connsiteX74" fmla="*/ 1095469 w 2824680"/>
              <a:gd name="connsiteY74" fmla="*/ 1801640 h 5748951"/>
              <a:gd name="connsiteX75" fmla="*/ 1140736 w 2824680"/>
              <a:gd name="connsiteY75" fmla="*/ 1919335 h 5748951"/>
              <a:gd name="connsiteX76" fmla="*/ 1140736 w 2824680"/>
              <a:gd name="connsiteY76" fmla="*/ 1955549 h 5748951"/>
              <a:gd name="connsiteX77" fmla="*/ 1249378 w 2824680"/>
              <a:gd name="connsiteY77" fmla="*/ 1937442 h 5748951"/>
              <a:gd name="connsiteX78" fmla="*/ 1303699 w 2824680"/>
              <a:gd name="connsiteY78" fmla="*/ 1991763 h 5748951"/>
              <a:gd name="connsiteX79" fmla="*/ 1367073 w 2824680"/>
              <a:gd name="connsiteY79" fmla="*/ 2046083 h 5748951"/>
              <a:gd name="connsiteX80" fmla="*/ 1376126 w 2824680"/>
              <a:gd name="connsiteY80" fmla="*/ 2118511 h 5748951"/>
              <a:gd name="connsiteX81" fmla="*/ 1376126 w 2824680"/>
              <a:gd name="connsiteY81" fmla="*/ 2254313 h 5748951"/>
              <a:gd name="connsiteX82" fmla="*/ 1358019 w 2824680"/>
              <a:gd name="connsiteY82" fmla="*/ 2335794 h 5748951"/>
              <a:gd name="connsiteX83" fmla="*/ 1421394 w 2824680"/>
              <a:gd name="connsiteY83" fmla="*/ 2344848 h 5748951"/>
              <a:gd name="connsiteX84" fmla="*/ 1448554 w 2824680"/>
              <a:gd name="connsiteY84" fmla="*/ 2308634 h 5748951"/>
              <a:gd name="connsiteX85" fmla="*/ 1403287 w 2824680"/>
              <a:gd name="connsiteY85" fmla="*/ 2199992 h 5748951"/>
              <a:gd name="connsiteX86" fmla="*/ 1430447 w 2824680"/>
              <a:gd name="connsiteY86" fmla="*/ 2163778 h 5748951"/>
              <a:gd name="connsiteX87" fmla="*/ 1457608 w 2824680"/>
              <a:gd name="connsiteY87" fmla="*/ 2018923 h 5748951"/>
              <a:gd name="connsiteX88" fmla="*/ 1493821 w 2824680"/>
              <a:gd name="connsiteY88" fmla="*/ 1973656 h 5748951"/>
              <a:gd name="connsiteX89" fmla="*/ 1593410 w 2824680"/>
              <a:gd name="connsiteY89" fmla="*/ 1955549 h 5748951"/>
              <a:gd name="connsiteX90" fmla="*/ 1683944 w 2824680"/>
              <a:gd name="connsiteY90" fmla="*/ 1982709 h 5748951"/>
              <a:gd name="connsiteX91" fmla="*/ 1747318 w 2824680"/>
              <a:gd name="connsiteY91" fmla="*/ 2046083 h 5748951"/>
              <a:gd name="connsiteX92" fmla="*/ 1792586 w 2824680"/>
              <a:gd name="connsiteY92" fmla="*/ 2109458 h 5748951"/>
              <a:gd name="connsiteX93" fmla="*/ 1828800 w 2824680"/>
              <a:gd name="connsiteY93" fmla="*/ 2199992 h 5748951"/>
              <a:gd name="connsiteX94" fmla="*/ 1937441 w 2824680"/>
              <a:gd name="connsiteY94" fmla="*/ 2218099 h 5748951"/>
              <a:gd name="connsiteX95" fmla="*/ 2027976 w 2824680"/>
              <a:gd name="connsiteY95" fmla="*/ 2272420 h 5748951"/>
              <a:gd name="connsiteX96" fmla="*/ 2018922 w 2824680"/>
              <a:gd name="connsiteY96" fmla="*/ 2344848 h 5748951"/>
              <a:gd name="connsiteX97" fmla="*/ 2082297 w 2824680"/>
              <a:gd name="connsiteY97" fmla="*/ 2444436 h 5748951"/>
              <a:gd name="connsiteX98" fmla="*/ 2172831 w 2824680"/>
              <a:gd name="connsiteY98" fmla="*/ 2534970 h 5748951"/>
              <a:gd name="connsiteX99" fmla="*/ 2218099 w 2824680"/>
              <a:gd name="connsiteY99" fmla="*/ 2634559 h 5748951"/>
              <a:gd name="connsiteX100" fmla="*/ 2218099 w 2824680"/>
              <a:gd name="connsiteY100" fmla="*/ 2716040 h 5748951"/>
              <a:gd name="connsiteX101" fmla="*/ 2190938 w 2824680"/>
              <a:gd name="connsiteY101" fmla="*/ 2743200 h 5748951"/>
              <a:gd name="connsiteX102" fmla="*/ 2272419 w 2824680"/>
              <a:gd name="connsiteY102" fmla="*/ 2806574 h 5748951"/>
              <a:gd name="connsiteX103" fmla="*/ 2344847 w 2824680"/>
              <a:gd name="connsiteY103" fmla="*/ 2851842 h 5748951"/>
              <a:gd name="connsiteX104" fmla="*/ 2372008 w 2824680"/>
              <a:gd name="connsiteY104" fmla="*/ 2924269 h 5748951"/>
              <a:gd name="connsiteX105" fmla="*/ 2372008 w 2824680"/>
              <a:gd name="connsiteY105" fmla="*/ 2969537 h 5748951"/>
              <a:gd name="connsiteX106" fmla="*/ 2426328 w 2824680"/>
              <a:gd name="connsiteY106" fmla="*/ 3005751 h 5748951"/>
              <a:gd name="connsiteX107" fmla="*/ 2507810 w 2824680"/>
              <a:gd name="connsiteY107" fmla="*/ 3060071 h 5748951"/>
              <a:gd name="connsiteX108" fmla="*/ 2498756 w 2824680"/>
              <a:gd name="connsiteY108" fmla="*/ 3213980 h 5748951"/>
              <a:gd name="connsiteX109" fmla="*/ 2498756 w 2824680"/>
              <a:gd name="connsiteY109" fmla="*/ 3313568 h 5748951"/>
              <a:gd name="connsiteX110" fmla="*/ 2480649 w 2824680"/>
              <a:gd name="connsiteY110" fmla="*/ 3404103 h 5748951"/>
              <a:gd name="connsiteX111" fmla="*/ 2471596 w 2824680"/>
              <a:gd name="connsiteY111" fmla="*/ 3440317 h 5748951"/>
              <a:gd name="connsiteX112" fmla="*/ 2562130 w 2824680"/>
              <a:gd name="connsiteY112" fmla="*/ 3503691 h 5748951"/>
              <a:gd name="connsiteX113" fmla="*/ 2697932 w 2824680"/>
              <a:gd name="connsiteY113" fmla="*/ 3539905 h 5748951"/>
              <a:gd name="connsiteX114" fmla="*/ 2734146 w 2824680"/>
              <a:gd name="connsiteY114" fmla="*/ 3603279 h 5748951"/>
              <a:gd name="connsiteX115" fmla="*/ 2743200 w 2824680"/>
              <a:gd name="connsiteY115" fmla="*/ 3684761 h 5748951"/>
              <a:gd name="connsiteX116" fmla="*/ 2770360 w 2824680"/>
              <a:gd name="connsiteY116" fmla="*/ 4110273 h 5748951"/>
              <a:gd name="connsiteX117" fmla="*/ 2788467 w 2824680"/>
              <a:gd name="connsiteY117" fmla="*/ 4409038 h 5748951"/>
              <a:gd name="connsiteX118" fmla="*/ 2824680 w 2824680"/>
              <a:gd name="connsiteY118" fmla="*/ 4626321 h 5748951"/>
              <a:gd name="connsiteX119" fmla="*/ 2435381 w 2824680"/>
              <a:gd name="connsiteY119" fmla="*/ 5567881 h 5748951"/>
              <a:gd name="connsiteX120" fmla="*/ 2353900 w 2824680"/>
              <a:gd name="connsiteY120" fmla="*/ 5721791 h 5748951"/>
              <a:gd name="connsiteX121" fmla="*/ 869132 w 2824680"/>
              <a:gd name="connsiteY121" fmla="*/ 5748951 h 5748951"/>
              <a:gd name="connsiteX122" fmla="*/ 688063 w 2824680"/>
              <a:gd name="connsiteY122" fmla="*/ 5730844 h 5748951"/>
              <a:gd name="connsiteX0" fmla="*/ 688063 w 2824680"/>
              <a:gd name="connsiteY0" fmla="*/ 5730844 h 5748951"/>
              <a:gd name="connsiteX1" fmla="*/ 597528 w 2824680"/>
              <a:gd name="connsiteY1" fmla="*/ 5314384 h 5748951"/>
              <a:gd name="connsiteX2" fmla="*/ 488887 w 2824680"/>
              <a:gd name="connsiteY2" fmla="*/ 5178582 h 5748951"/>
              <a:gd name="connsiteX3" fmla="*/ 389299 w 2824680"/>
              <a:gd name="connsiteY3" fmla="*/ 4762123 h 5748951"/>
              <a:gd name="connsiteX4" fmla="*/ 371192 w 2824680"/>
              <a:gd name="connsiteY4" fmla="*/ 4336610 h 5748951"/>
              <a:gd name="connsiteX5" fmla="*/ 371192 w 2824680"/>
              <a:gd name="connsiteY5" fmla="*/ 4137434 h 5748951"/>
              <a:gd name="connsiteX6" fmla="*/ 298764 w 2824680"/>
              <a:gd name="connsiteY6" fmla="*/ 4083113 h 5748951"/>
              <a:gd name="connsiteX7" fmla="*/ 271604 w 2824680"/>
              <a:gd name="connsiteY7" fmla="*/ 3947311 h 5748951"/>
              <a:gd name="connsiteX8" fmla="*/ 190122 w 2824680"/>
              <a:gd name="connsiteY8" fmla="*/ 3965418 h 5748951"/>
              <a:gd name="connsiteX9" fmla="*/ 0 w 2824680"/>
              <a:gd name="connsiteY9" fmla="*/ 3902044 h 5748951"/>
              <a:gd name="connsiteX10" fmla="*/ 27160 w 2824680"/>
              <a:gd name="connsiteY10" fmla="*/ 27161 h 5748951"/>
              <a:gd name="connsiteX11" fmla="*/ 54320 w 2824680"/>
              <a:gd name="connsiteY11" fmla="*/ 0 h 5748951"/>
              <a:gd name="connsiteX12" fmla="*/ 108641 w 2824680"/>
              <a:gd name="connsiteY12" fmla="*/ 0 h 5748951"/>
              <a:gd name="connsiteX13" fmla="*/ 108641 w 2824680"/>
              <a:gd name="connsiteY13" fmla="*/ 0 h 5748951"/>
              <a:gd name="connsiteX14" fmla="*/ 190122 w 2824680"/>
              <a:gd name="connsiteY14" fmla="*/ 27161 h 5748951"/>
              <a:gd name="connsiteX15" fmla="*/ 244443 w 2824680"/>
              <a:gd name="connsiteY15" fmla="*/ 72428 h 5748951"/>
              <a:gd name="connsiteX16" fmla="*/ 298764 w 2824680"/>
              <a:gd name="connsiteY16" fmla="*/ 54321 h 5748951"/>
              <a:gd name="connsiteX17" fmla="*/ 334978 w 2824680"/>
              <a:gd name="connsiteY17" fmla="*/ 36214 h 5748951"/>
              <a:gd name="connsiteX18" fmla="*/ 389299 w 2824680"/>
              <a:gd name="connsiteY18" fmla="*/ 90535 h 5748951"/>
              <a:gd name="connsiteX19" fmla="*/ 452673 w 2824680"/>
              <a:gd name="connsiteY19" fmla="*/ 90535 h 5748951"/>
              <a:gd name="connsiteX20" fmla="*/ 506994 w 2824680"/>
              <a:gd name="connsiteY20" fmla="*/ 90535 h 5748951"/>
              <a:gd name="connsiteX21" fmla="*/ 534154 w 2824680"/>
              <a:gd name="connsiteY21" fmla="*/ 144856 h 5748951"/>
              <a:gd name="connsiteX22" fmla="*/ 552261 w 2824680"/>
              <a:gd name="connsiteY22" fmla="*/ 72428 h 5748951"/>
              <a:gd name="connsiteX23" fmla="*/ 588475 w 2824680"/>
              <a:gd name="connsiteY23" fmla="*/ 54321 h 5748951"/>
              <a:gd name="connsiteX24" fmla="*/ 651849 w 2824680"/>
              <a:gd name="connsiteY24" fmla="*/ 54321 h 5748951"/>
              <a:gd name="connsiteX25" fmla="*/ 669956 w 2824680"/>
              <a:gd name="connsiteY25" fmla="*/ 63374 h 5748951"/>
              <a:gd name="connsiteX26" fmla="*/ 715223 w 2824680"/>
              <a:gd name="connsiteY26" fmla="*/ 36214 h 5748951"/>
              <a:gd name="connsiteX27" fmla="*/ 769544 w 2824680"/>
              <a:gd name="connsiteY27" fmla="*/ 36214 h 5748951"/>
              <a:gd name="connsiteX28" fmla="*/ 796705 w 2824680"/>
              <a:gd name="connsiteY28" fmla="*/ 90535 h 5748951"/>
              <a:gd name="connsiteX29" fmla="*/ 905346 w 2824680"/>
              <a:gd name="connsiteY29" fmla="*/ 126749 h 5748951"/>
              <a:gd name="connsiteX30" fmla="*/ 932507 w 2824680"/>
              <a:gd name="connsiteY30" fmla="*/ 72428 h 5748951"/>
              <a:gd name="connsiteX31" fmla="*/ 950613 w 2824680"/>
              <a:gd name="connsiteY31" fmla="*/ 18107 h 5748951"/>
              <a:gd name="connsiteX32" fmla="*/ 995881 w 2824680"/>
              <a:gd name="connsiteY32" fmla="*/ 0 h 5748951"/>
              <a:gd name="connsiteX33" fmla="*/ 1041148 w 2824680"/>
              <a:gd name="connsiteY33" fmla="*/ 45267 h 5748951"/>
              <a:gd name="connsiteX34" fmla="*/ 1041148 w 2824680"/>
              <a:gd name="connsiteY34" fmla="*/ 90535 h 5748951"/>
              <a:gd name="connsiteX35" fmla="*/ 1104522 w 2824680"/>
              <a:gd name="connsiteY35" fmla="*/ 135802 h 5748951"/>
              <a:gd name="connsiteX36" fmla="*/ 1104522 w 2824680"/>
              <a:gd name="connsiteY36" fmla="*/ 135802 h 5748951"/>
              <a:gd name="connsiteX37" fmla="*/ 1167897 w 2824680"/>
              <a:gd name="connsiteY37" fmla="*/ 36214 h 5748951"/>
              <a:gd name="connsiteX38" fmla="*/ 1240324 w 2824680"/>
              <a:gd name="connsiteY38" fmla="*/ 27161 h 5748951"/>
              <a:gd name="connsiteX39" fmla="*/ 1249378 w 2824680"/>
              <a:gd name="connsiteY39" fmla="*/ 108642 h 5748951"/>
              <a:gd name="connsiteX40" fmla="*/ 1222217 w 2824680"/>
              <a:gd name="connsiteY40" fmla="*/ 208230 h 5748951"/>
              <a:gd name="connsiteX41" fmla="*/ 1204110 w 2824680"/>
              <a:gd name="connsiteY41" fmla="*/ 235390 h 5748951"/>
              <a:gd name="connsiteX42" fmla="*/ 1158843 w 2824680"/>
              <a:gd name="connsiteY42" fmla="*/ 353085 h 5748951"/>
              <a:gd name="connsiteX43" fmla="*/ 1204110 w 2824680"/>
              <a:gd name="connsiteY43" fmla="*/ 380246 h 5748951"/>
              <a:gd name="connsiteX44" fmla="*/ 1186004 w 2824680"/>
              <a:gd name="connsiteY44" fmla="*/ 470780 h 5748951"/>
              <a:gd name="connsiteX45" fmla="*/ 1176950 w 2824680"/>
              <a:gd name="connsiteY45" fmla="*/ 552262 h 5748951"/>
              <a:gd name="connsiteX46" fmla="*/ 1131683 w 2824680"/>
              <a:gd name="connsiteY46" fmla="*/ 606582 h 5748951"/>
              <a:gd name="connsiteX47" fmla="*/ 1059255 w 2824680"/>
              <a:gd name="connsiteY47" fmla="*/ 543208 h 5748951"/>
              <a:gd name="connsiteX48" fmla="*/ 1013988 w 2824680"/>
              <a:gd name="connsiteY48" fmla="*/ 479834 h 5748951"/>
              <a:gd name="connsiteX49" fmla="*/ 959667 w 2824680"/>
              <a:gd name="connsiteY49" fmla="*/ 479834 h 5748951"/>
              <a:gd name="connsiteX50" fmla="*/ 905346 w 2824680"/>
              <a:gd name="connsiteY50" fmla="*/ 525101 h 5748951"/>
              <a:gd name="connsiteX51" fmla="*/ 887239 w 2824680"/>
              <a:gd name="connsiteY51" fmla="*/ 579422 h 5748951"/>
              <a:gd name="connsiteX52" fmla="*/ 914400 w 2824680"/>
              <a:gd name="connsiteY52" fmla="*/ 660903 h 5748951"/>
              <a:gd name="connsiteX53" fmla="*/ 923453 w 2824680"/>
              <a:gd name="connsiteY53" fmla="*/ 697117 h 5748951"/>
              <a:gd name="connsiteX54" fmla="*/ 851025 w 2824680"/>
              <a:gd name="connsiteY54" fmla="*/ 742384 h 5748951"/>
              <a:gd name="connsiteX55" fmla="*/ 760491 w 2824680"/>
              <a:gd name="connsiteY55" fmla="*/ 796705 h 5748951"/>
              <a:gd name="connsiteX56" fmla="*/ 760491 w 2824680"/>
              <a:gd name="connsiteY56" fmla="*/ 796705 h 5748951"/>
              <a:gd name="connsiteX57" fmla="*/ 860079 w 2824680"/>
              <a:gd name="connsiteY57" fmla="*/ 860079 h 5748951"/>
              <a:gd name="connsiteX58" fmla="*/ 860079 w 2824680"/>
              <a:gd name="connsiteY58" fmla="*/ 860079 h 5748951"/>
              <a:gd name="connsiteX59" fmla="*/ 905346 w 2824680"/>
              <a:gd name="connsiteY59" fmla="*/ 986828 h 5748951"/>
              <a:gd name="connsiteX60" fmla="*/ 841972 w 2824680"/>
              <a:gd name="connsiteY60" fmla="*/ 1086416 h 5748951"/>
              <a:gd name="connsiteX61" fmla="*/ 841972 w 2824680"/>
              <a:gd name="connsiteY61" fmla="*/ 1167897 h 5748951"/>
              <a:gd name="connsiteX62" fmla="*/ 841972 w 2824680"/>
              <a:gd name="connsiteY62" fmla="*/ 1231271 h 5748951"/>
              <a:gd name="connsiteX63" fmla="*/ 914400 w 2824680"/>
              <a:gd name="connsiteY63" fmla="*/ 1285592 h 5748951"/>
              <a:gd name="connsiteX64" fmla="*/ 959667 w 2824680"/>
              <a:gd name="connsiteY64" fmla="*/ 1339913 h 5748951"/>
              <a:gd name="connsiteX65" fmla="*/ 1023041 w 2824680"/>
              <a:gd name="connsiteY65" fmla="*/ 1339913 h 5748951"/>
              <a:gd name="connsiteX66" fmla="*/ 1077362 w 2824680"/>
              <a:gd name="connsiteY66" fmla="*/ 1348967 h 5748951"/>
              <a:gd name="connsiteX67" fmla="*/ 1104522 w 2824680"/>
              <a:gd name="connsiteY67" fmla="*/ 1412341 h 5748951"/>
              <a:gd name="connsiteX68" fmla="*/ 1131683 w 2824680"/>
              <a:gd name="connsiteY68" fmla="*/ 1502875 h 5748951"/>
              <a:gd name="connsiteX69" fmla="*/ 1113576 w 2824680"/>
              <a:gd name="connsiteY69" fmla="*/ 1575303 h 5748951"/>
              <a:gd name="connsiteX70" fmla="*/ 1059255 w 2824680"/>
              <a:gd name="connsiteY70" fmla="*/ 1611517 h 5748951"/>
              <a:gd name="connsiteX71" fmla="*/ 1032095 w 2824680"/>
              <a:gd name="connsiteY71" fmla="*/ 1674891 h 5748951"/>
              <a:gd name="connsiteX72" fmla="*/ 1050202 w 2824680"/>
              <a:gd name="connsiteY72" fmla="*/ 1756372 h 5748951"/>
              <a:gd name="connsiteX73" fmla="*/ 1095469 w 2824680"/>
              <a:gd name="connsiteY73" fmla="*/ 1801640 h 5748951"/>
              <a:gd name="connsiteX74" fmla="*/ 1095469 w 2824680"/>
              <a:gd name="connsiteY74" fmla="*/ 1801640 h 5748951"/>
              <a:gd name="connsiteX75" fmla="*/ 1140736 w 2824680"/>
              <a:gd name="connsiteY75" fmla="*/ 1919335 h 5748951"/>
              <a:gd name="connsiteX76" fmla="*/ 1140736 w 2824680"/>
              <a:gd name="connsiteY76" fmla="*/ 1955549 h 5748951"/>
              <a:gd name="connsiteX77" fmla="*/ 1249378 w 2824680"/>
              <a:gd name="connsiteY77" fmla="*/ 1937442 h 5748951"/>
              <a:gd name="connsiteX78" fmla="*/ 1303699 w 2824680"/>
              <a:gd name="connsiteY78" fmla="*/ 1991763 h 5748951"/>
              <a:gd name="connsiteX79" fmla="*/ 1367073 w 2824680"/>
              <a:gd name="connsiteY79" fmla="*/ 2046083 h 5748951"/>
              <a:gd name="connsiteX80" fmla="*/ 1376126 w 2824680"/>
              <a:gd name="connsiteY80" fmla="*/ 2118511 h 5748951"/>
              <a:gd name="connsiteX81" fmla="*/ 1376126 w 2824680"/>
              <a:gd name="connsiteY81" fmla="*/ 2254313 h 5748951"/>
              <a:gd name="connsiteX82" fmla="*/ 1358019 w 2824680"/>
              <a:gd name="connsiteY82" fmla="*/ 2335794 h 5748951"/>
              <a:gd name="connsiteX83" fmla="*/ 1421394 w 2824680"/>
              <a:gd name="connsiteY83" fmla="*/ 2344848 h 5748951"/>
              <a:gd name="connsiteX84" fmla="*/ 1448554 w 2824680"/>
              <a:gd name="connsiteY84" fmla="*/ 2308634 h 5748951"/>
              <a:gd name="connsiteX85" fmla="*/ 1403287 w 2824680"/>
              <a:gd name="connsiteY85" fmla="*/ 2199992 h 5748951"/>
              <a:gd name="connsiteX86" fmla="*/ 1430447 w 2824680"/>
              <a:gd name="connsiteY86" fmla="*/ 2163778 h 5748951"/>
              <a:gd name="connsiteX87" fmla="*/ 1457608 w 2824680"/>
              <a:gd name="connsiteY87" fmla="*/ 2018923 h 5748951"/>
              <a:gd name="connsiteX88" fmla="*/ 1493821 w 2824680"/>
              <a:gd name="connsiteY88" fmla="*/ 1973656 h 5748951"/>
              <a:gd name="connsiteX89" fmla="*/ 1593410 w 2824680"/>
              <a:gd name="connsiteY89" fmla="*/ 1955549 h 5748951"/>
              <a:gd name="connsiteX90" fmla="*/ 1683944 w 2824680"/>
              <a:gd name="connsiteY90" fmla="*/ 1982709 h 5748951"/>
              <a:gd name="connsiteX91" fmla="*/ 1747318 w 2824680"/>
              <a:gd name="connsiteY91" fmla="*/ 2046083 h 5748951"/>
              <a:gd name="connsiteX92" fmla="*/ 1792586 w 2824680"/>
              <a:gd name="connsiteY92" fmla="*/ 2109458 h 5748951"/>
              <a:gd name="connsiteX93" fmla="*/ 1828800 w 2824680"/>
              <a:gd name="connsiteY93" fmla="*/ 2199992 h 5748951"/>
              <a:gd name="connsiteX94" fmla="*/ 1937441 w 2824680"/>
              <a:gd name="connsiteY94" fmla="*/ 2218099 h 5748951"/>
              <a:gd name="connsiteX95" fmla="*/ 2027976 w 2824680"/>
              <a:gd name="connsiteY95" fmla="*/ 2272420 h 5748951"/>
              <a:gd name="connsiteX96" fmla="*/ 2018922 w 2824680"/>
              <a:gd name="connsiteY96" fmla="*/ 2344848 h 5748951"/>
              <a:gd name="connsiteX97" fmla="*/ 2082297 w 2824680"/>
              <a:gd name="connsiteY97" fmla="*/ 2444436 h 5748951"/>
              <a:gd name="connsiteX98" fmla="*/ 2172831 w 2824680"/>
              <a:gd name="connsiteY98" fmla="*/ 2534970 h 5748951"/>
              <a:gd name="connsiteX99" fmla="*/ 2218099 w 2824680"/>
              <a:gd name="connsiteY99" fmla="*/ 2634559 h 5748951"/>
              <a:gd name="connsiteX100" fmla="*/ 2218099 w 2824680"/>
              <a:gd name="connsiteY100" fmla="*/ 2716040 h 5748951"/>
              <a:gd name="connsiteX101" fmla="*/ 2190938 w 2824680"/>
              <a:gd name="connsiteY101" fmla="*/ 2743200 h 5748951"/>
              <a:gd name="connsiteX102" fmla="*/ 2272419 w 2824680"/>
              <a:gd name="connsiteY102" fmla="*/ 2806574 h 5748951"/>
              <a:gd name="connsiteX103" fmla="*/ 2344847 w 2824680"/>
              <a:gd name="connsiteY103" fmla="*/ 2851842 h 5748951"/>
              <a:gd name="connsiteX104" fmla="*/ 2372008 w 2824680"/>
              <a:gd name="connsiteY104" fmla="*/ 2924269 h 5748951"/>
              <a:gd name="connsiteX105" fmla="*/ 2372008 w 2824680"/>
              <a:gd name="connsiteY105" fmla="*/ 2969537 h 5748951"/>
              <a:gd name="connsiteX106" fmla="*/ 2426328 w 2824680"/>
              <a:gd name="connsiteY106" fmla="*/ 3005751 h 5748951"/>
              <a:gd name="connsiteX107" fmla="*/ 2507810 w 2824680"/>
              <a:gd name="connsiteY107" fmla="*/ 3060071 h 5748951"/>
              <a:gd name="connsiteX108" fmla="*/ 2498756 w 2824680"/>
              <a:gd name="connsiteY108" fmla="*/ 3213980 h 5748951"/>
              <a:gd name="connsiteX109" fmla="*/ 2498756 w 2824680"/>
              <a:gd name="connsiteY109" fmla="*/ 3313568 h 5748951"/>
              <a:gd name="connsiteX110" fmla="*/ 2480649 w 2824680"/>
              <a:gd name="connsiteY110" fmla="*/ 3404103 h 5748951"/>
              <a:gd name="connsiteX111" fmla="*/ 2471596 w 2824680"/>
              <a:gd name="connsiteY111" fmla="*/ 3440317 h 5748951"/>
              <a:gd name="connsiteX112" fmla="*/ 2562130 w 2824680"/>
              <a:gd name="connsiteY112" fmla="*/ 3503691 h 5748951"/>
              <a:gd name="connsiteX113" fmla="*/ 2697932 w 2824680"/>
              <a:gd name="connsiteY113" fmla="*/ 3539905 h 5748951"/>
              <a:gd name="connsiteX114" fmla="*/ 2734146 w 2824680"/>
              <a:gd name="connsiteY114" fmla="*/ 3603279 h 5748951"/>
              <a:gd name="connsiteX115" fmla="*/ 2743200 w 2824680"/>
              <a:gd name="connsiteY115" fmla="*/ 3684761 h 5748951"/>
              <a:gd name="connsiteX116" fmla="*/ 2734146 w 2824680"/>
              <a:gd name="connsiteY116" fmla="*/ 3929204 h 5748951"/>
              <a:gd name="connsiteX117" fmla="*/ 2770360 w 2824680"/>
              <a:gd name="connsiteY117" fmla="*/ 4110273 h 5748951"/>
              <a:gd name="connsiteX118" fmla="*/ 2788467 w 2824680"/>
              <a:gd name="connsiteY118" fmla="*/ 4409038 h 5748951"/>
              <a:gd name="connsiteX119" fmla="*/ 2824680 w 2824680"/>
              <a:gd name="connsiteY119" fmla="*/ 4626321 h 5748951"/>
              <a:gd name="connsiteX120" fmla="*/ 2435381 w 2824680"/>
              <a:gd name="connsiteY120" fmla="*/ 5567881 h 5748951"/>
              <a:gd name="connsiteX121" fmla="*/ 2353900 w 2824680"/>
              <a:gd name="connsiteY121" fmla="*/ 5721791 h 5748951"/>
              <a:gd name="connsiteX122" fmla="*/ 869132 w 2824680"/>
              <a:gd name="connsiteY122" fmla="*/ 5748951 h 5748951"/>
              <a:gd name="connsiteX123" fmla="*/ 688063 w 2824680"/>
              <a:gd name="connsiteY123" fmla="*/ 5730844 h 5748951"/>
              <a:gd name="connsiteX0" fmla="*/ 688063 w 2824680"/>
              <a:gd name="connsiteY0" fmla="*/ 5730844 h 5748951"/>
              <a:gd name="connsiteX1" fmla="*/ 597528 w 2824680"/>
              <a:gd name="connsiteY1" fmla="*/ 5314384 h 5748951"/>
              <a:gd name="connsiteX2" fmla="*/ 488887 w 2824680"/>
              <a:gd name="connsiteY2" fmla="*/ 5178582 h 5748951"/>
              <a:gd name="connsiteX3" fmla="*/ 389299 w 2824680"/>
              <a:gd name="connsiteY3" fmla="*/ 4762123 h 5748951"/>
              <a:gd name="connsiteX4" fmla="*/ 371192 w 2824680"/>
              <a:gd name="connsiteY4" fmla="*/ 4336610 h 5748951"/>
              <a:gd name="connsiteX5" fmla="*/ 371192 w 2824680"/>
              <a:gd name="connsiteY5" fmla="*/ 4137434 h 5748951"/>
              <a:gd name="connsiteX6" fmla="*/ 298764 w 2824680"/>
              <a:gd name="connsiteY6" fmla="*/ 4083113 h 5748951"/>
              <a:gd name="connsiteX7" fmla="*/ 271604 w 2824680"/>
              <a:gd name="connsiteY7" fmla="*/ 3947311 h 5748951"/>
              <a:gd name="connsiteX8" fmla="*/ 190122 w 2824680"/>
              <a:gd name="connsiteY8" fmla="*/ 3965418 h 5748951"/>
              <a:gd name="connsiteX9" fmla="*/ 0 w 2824680"/>
              <a:gd name="connsiteY9" fmla="*/ 3902044 h 5748951"/>
              <a:gd name="connsiteX10" fmla="*/ 27160 w 2824680"/>
              <a:gd name="connsiteY10" fmla="*/ 27161 h 5748951"/>
              <a:gd name="connsiteX11" fmla="*/ 54320 w 2824680"/>
              <a:gd name="connsiteY11" fmla="*/ 0 h 5748951"/>
              <a:gd name="connsiteX12" fmla="*/ 108641 w 2824680"/>
              <a:gd name="connsiteY12" fmla="*/ 0 h 5748951"/>
              <a:gd name="connsiteX13" fmla="*/ 108641 w 2824680"/>
              <a:gd name="connsiteY13" fmla="*/ 0 h 5748951"/>
              <a:gd name="connsiteX14" fmla="*/ 190122 w 2824680"/>
              <a:gd name="connsiteY14" fmla="*/ 27161 h 5748951"/>
              <a:gd name="connsiteX15" fmla="*/ 244443 w 2824680"/>
              <a:gd name="connsiteY15" fmla="*/ 72428 h 5748951"/>
              <a:gd name="connsiteX16" fmla="*/ 298764 w 2824680"/>
              <a:gd name="connsiteY16" fmla="*/ 54321 h 5748951"/>
              <a:gd name="connsiteX17" fmla="*/ 334978 w 2824680"/>
              <a:gd name="connsiteY17" fmla="*/ 36214 h 5748951"/>
              <a:gd name="connsiteX18" fmla="*/ 389299 w 2824680"/>
              <a:gd name="connsiteY18" fmla="*/ 90535 h 5748951"/>
              <a:gd name="connsiteX19" fmla="*/ 452673 w 2824680"/>
              <a:gd name="connsiteY19" fmla="*/ 90535 h 5748951"/>
              <a:gd name="connsiteX20" fmla="*/ 506994 w 2824680"/>
              <a:gd name="connsiteY20" fmla="*/ 90535 h 5748951"/>
              <a:gd name="connsiteX21" fmla="*/ 534154 w 2824680"/>
              <a:gd name="connsiteY21" fmla="*/ 144856 h 5748951"/>
              <a:gd name="connsiteX22" fmla="*/ 552261 w 2824680"/>
              <a:gd name="connsiteY22" fmla="*/ 72428 h 5748951"/>
              <a:gd name="connsiteX23" fmla="*/ 588475 w 2824680"/>
              <a:gd name="connsiteY23" fmla="*/ 54321 h 5748951"/>
              <a:gd name="connsiteX24" fmla="*/ 651849 w 2824680"/>
              <a:gd name="connsiteY24" fmla="*/ 54321 h 5748951"/>
              <a:gd name="connsiteX25" fmla="*/ 669956 w 2824680"/>
              <a:gd name="connsiteY25" fmla="*/ 63374 h 5748951"/>
              <a:gd name="connsiteX26" fmla="*/ 715223 w 2824680"/>
              <a:gd name="connsiteY26" fmla="*/ 36214 h 5748951"/>
              <a:gd name="connsiteX27" fmla="*/ 769544 w 2824680"/>
              <a:gd name="connsiteY27" fmla="*/ 36214 h 5748951"/>
              <a:gd name="connsiteX28" fmla="*/ 796705 w 2824680"/>
              <a:gd name="connsiteY28" fmla="*/ 90535 h 5748951"/>
              <a:gd name="connsiteX29" fmla="*/ 905346 w 2824680"/>
              <a:gd name="connsiteY29" fmla="*/ 126749 h 5748951"/>
              <a:gd name="connsiteX30" fmla="*/ 932507 w 2824680"/>
              <a:gd name="connsiteY30" fmla="*/ 72428 h 5748951"/>
              <a:gd name="connsiteX31" fmla="*/ 950613 w 2824680"/>
              <a:gd name="connsiteY31" fmla="*/ 18107 h 5748951"/>
              <a:gd name="connsiteX32" fmla="*/ 995881 w 2824680"/>
              <a:gd name="connsiteY32" fmla="*/ 0 h 5748951"/>
              <a:gd name="connsiteX33" fmla="*/ 1041148 w 2824680"/>
              <a:gd name="connsiteY33" fmla="*/ 45267 h 5748951"/>
              <a:gd name="connsiteX34" fmla="*/ 1041148 w 2824680"/>
              <a:gd name="connsiteY34" fmla="*/ 90535 h 5748951"/>
              <a:gd name="connsiteX35" fmla="*/ 1104522 w 2824680"/>
              <a:gd name="connsiteY35" fmla="*/ 135802 h 5748951"/>
              <a:gd name="connsiteX36" fmla="*/ 1104522 w 2824680"/>
              <a:gd name="connsiteY36" fmla="*/ 135802 h 5748951"/>
              <a:gd name="connsiteX37" fmla="*/ 1167897 w 2824680"/>
              <a:gd name="connsiteY37" fmla="*/ 36214 h 5748951"/>
              <a:gd name="connsiteX38" fmla="*/ 1240324 w 2824680"/>
              <a:gd name="connsiteY38" fmla="*/ 27161 h 5748951"/>
              <a:gd name="connsiteX39" fmla="*/ 1249378 w 2824680"/>
              <a:gd name="connsiteY39" fmla="*/ 108642 h 5748951"/>
              <a:gd name="connsiteX40" fmla="*/ 1222217 w 2824680"/>
              <a:gd name="connsiteY40" fmla="*/ 208230 h 5748951"/>
              <a:gd name="connsiteX41" fmla="*/ 1204110 w 2824680"/>
              <a:gd name="connsiteY41" fmla="*/ 235390 h 5748951"/>
              <a:gd name="connsiteX42" fmla="*/ 1158843 w 2824680"/>
              <a:gd name="connsiteY42" fmla="*/ 353085 h 5748951"/>
              <a:gd name="connsiteX43" fmla="*/ 1204110 w 2824680"/>
              <a:gd name="connsiteY43" fmla="*/ 380246 h 5748951"/>
              <a:gd name="connsiteX44" fmla="*/ 1186004 w 2824680"/>
              <a:gd name="connsiteY44" fmla="*/ 470780 h 5748951"/>
              <a:gd name="connsiteX45" fmla="*/ 1176950 w 2824680"/>
              <a:gd name="connsiteY45" fmla="*/ 552262 h 5748951"/>
              <a:gd name="connsiteX46" fmla="*/ 1131683 w 2824680"/>
              <a:gd name="connsiteY46" fmla="*/ 606582 h 5748951"/>
              <a:gd name="connsiteX47" fmla="*/ 1059255 w 2824680"/>
              <a:gd name="connsiteY47" fmla="*/ 543208 h 5748951"/>
              <a:gd name="connsiteX48" fmla="*/ 1013988 w 2824680"/>
              <a:gd name="connsiteY48" fmla="*/ 479834 h 5748951"/>
              <a:gd name="connsiteX49" fmla="*/ 959667 w 2824680"/>
              <a:gd name="connsiteY49" fmla="*/ 479834 h 5748951"/>
              <a:gd name="connsiteX50" fmla="*/ 905346 w 2824680"/>
              <a:gd name="connsiteY50" fmla="*/ 525101 h 5748951"/>
              <a:gd name="connsiteX51" fmla="*/ 887239 w 2824680"/>
              <a:gd name="connsiteY51" fmla="*/ 579422 h 5748951"/>
              <a:gd name="connsiteX52" fmla="*/ 914400 w 2824680"/>
              <a:gd name="connsiteY52" fmla="*/ 660903 h 5748951"/>
              <a:gd name="connsiteX53" fmla="*/ 923453 w 2824680"/>
              <a:gd name="connsiteY53" fmla="*/ 697117 h 5748951"/>
              <a:gd name="connsiteX54" fmla="*/ 851025 w 2824680"/>
              <a:gd name="connsiteY54" fmla="*/ 742384 h 5748951"/>
              <a:gd name="connsiteX55" fmla="*/ 760491 w 2824680"/>
              <a:gd name="connsiteY55" fmla="*/ 796705 h 5748951"/>
              <a:gd name="connsiteX56" fmla="*/ 760491 w 2824680"/>
              <a:gd name="connsiteY56" fmla="*/ 796705 h 5748951"/>
              <a:gd name="connsiteX57" fmla="*/ 860079 w 2824680"/>
              <a:gd name="connsiteY57" fmla="*/ 860079 h 5748951"/>
              <a:gd name="connsiteX58" fmla="*/ 860079 w 2824680"/>
              <a:gd name="connsiteY58" fmla="*/ 860079 h 5748951"/>
              <a:gd name="connsiteX59" fmla="*/ 905346 w 2824680"/>
              <a:gd name="connsiteY59" fmla="*/ 986828 h 5748951"/>
              <a:gd name="connsiteX60" fmla="*/ 841972 w 2824680"/>
              <a:gd name="connsiteY60" fmla="*/ 1086416 h 5748951"/>
              <a:gd name="connsiteX61" fmla="*/ 841972 w 2824680"/>
              <a:gd name="connsiteY61" fmla="*/ 1167897 h 5748951"/>
              <a:gd name="connsiteX62" fmla="*/ 841972 w 2824680"/>
              <a:gd name="connsiteY62" fmla="*/ 1231271 h 5748951"/>
              <a:gd name="connsiteX63" fmla="*/ 914400 w 2824680"/>
              <a:gd name="connsiteY63" fmla="*/ 1285592 h 5748951"/>
              <a:gd name="connsiteX64" fmla="*/ 959667 w 2824680"/>
              <a:gd name="connsiteY64" fmla="*/ 1339913 h 5748951"/>
              <a:gd name="connsiteX65" fmla="*/ 1023041 w 2824680"/>
              <a:gd name="connsiteY65" fmla="*/ 1339913 h 5748951"/>
              <a:gd name="connsiteX66" fmla="*/ 1077362 w 2824680"/>
              <a:gd name="connsiteY66" fmla="*/ 1348967 h 5748951"/>
              <a:gd name="connsiteX67" fmla="*/ 1104522 w 2824680"/>
              <a:gd name="connsiteY67" fmla="*/ 1412341 h 5748951"/>
              <a:gd name="connsiteX68" fmla="*/ 1131683 w 2824680"/>
              <a:gd name="connsiteY68" fmla="*/ 1502875 h 5748951"/>
              <a:gd name="connsiteX69" fmla="*/ 1113576 w 2824680"/>
              <a:gd name="connsiteY69" fmla="*/ 1575303 h 5748951"/>
              <a:gd name="connsiteX70" fmla="*/ 1059255 w 2824680"/>
              <a:gd name="connsiteY70" fmla="*/ 1611517 h 5748951"/>
              <a:gd name="connsiteX71" fmla="*/ 1032095 w 2824680"/>
              <a:gd name="connsiteY71" fmla="*/ 1674891 h 5748951"/>
              <a:gd name="connsiteX72" fmla="*/ 1050202 w 2824680"/>
              <a:gd name="connsiteY72" fmla="*/ 1756372 h 5748951"/>
              <a:gd name="connsiteX73" fmla="*/ 1095469 w 2824680"/>
              <a:gd name="connsiteY73" fmla="*/ 1801640 h 5748951"/>
              <a:gd name="connsiteX74" fmla="*/ 1095469 w 2824680"/>
              <a:gd name="connsiteY74" fmla="*/ 1801640 h 5748951"/>
              <a:gd name="connsiteX75" fmla="*/ 1140736 w 2824680"/>
              <a:gd name="connsiteY75" fmla="*/ 1919335 h 5748951"/>
              <a:gd name="connsiteX76" fmla="*/ 1140736 w 2824680"/>
              <a:gd name="connsiteY76" fmla="*/ 1955549 h 5748951"/>
              <a:gd name="connsiteX77" fmla="*/ 1249378 w 2824680"/>
              <a:gd name="connsiteY77" fmla="*/ 1937442 h 5748951"/>
              <a:gd name="connsiteX78" fmla="*/ 1303699 w 2824680"/>
              <a:gd name="connsiteY78" fmla="*/ 1991763 h 5748951"/>
              <a:gd name="connsiteX79" fmla="*/ 1367073 w 2824680"/>
              <a:gd name="connsiteY79" fmla="*/ 2046083 h 5748951"/>
              <a:gd name="connsiteX80" fmla="*/ 1376126 w 2824680"/>
              <a:gd name="connsiteY80" fmla="*/ 2118511 h 5748951"/>
              <a:gd name="connsiteX81" fmla="*/ 1376126 w 2824680"/>
              <a:gd name="connsiteY81" fmla="*/ 2254313 h 5748951"/>
              <a:gd name="connsiteX82" fmla="*/ 1358019 w 2824680"/>
              <a:gd name="connsiteY82" fmla="*/ 2335794 h 5748951"/>
              <a:gd name="connsiteX83" fmla="*/ 1421394 w 2824680"/>
              <a:gd name="connsiteY83" fmla="*/ 2344848 h 5748951"/>
              <a:gd name="connsiteX84" fmla="*/ 1448554 w 2824680"/>
              <a:gd name="connsiteY84" fmla="*/ 2308634 h 5748951"/>
              <a:gd name="connsiteX85" fmla="*/ 1403287 w 2824680"/>
              <a:gd name="connsiteY85" fmla="*/ 2199992 h 5748951"/>
              <a:gd name="connsiteX86" fmla="*/ 1430447 w 2824680"/>
              <a:gd name="connsiteY86" fmla="*/ 2163778 h 5748951"/>
              <a:gd name="connsiteX87" fmla="*/ 1457608 w 2824680"/>
              <a:gd name="connsiteY87" fmla="*/ 2018923 h 5748951"/>
              <a:gd name="connsiteX88" fmla="*/ 1493821 w 2824680"/>
              <a:gd name="connsiteY88" fmla="*/ 1973656 h 5748951"/>
              <a:gd name="connsiteX89" fmla="*/ 1593410 w 2824680"/>
              <a:gd name="connsiteY89" fmla="*/ 1955549 h 5748951"/>
              <a:gd name="connsiteX90" fmla="*/ 1683944 w 2824680"/>
              <a:gd name="connsiteY90" fmla="*/ 1982709 h 5748951"/>
              <a:gd name="connsiteX91" fmla="*/ 1747318 w 2824680"/>
              <a:gd name="connsiteY91" fmla="*/ 2046083 h 5748951"/>
              <a:gd name="connsiteX92" fmla="*/ 1792586 w 2824680"/>
              <a:gd name="connsiteY92" fmla="*/ 2109458 h 5748951"/>
              <a:gd name="connsiteX93" fmla="*/ 1828800 w 2824680"/>
              <a:gd name="connsiteY93" fmla="*/ 2199992 h 5748951"/>
              <a:gd name="connsiteX94" fmla="*/ 1937441 w 2824680"/>
              <a:gd name="connsiteY94" fmla="*/ 2218099 h 5748951"/>
              <a:gd name="connsiteX95" fmla="*/ 2027976 w 2824680"/>
              <a:gd name="connsiteY95" fmla="*/ 2272420 h 5748951"/>
              <a:gd name="connsiteX96" fmla="*/ 2018922 w 2824680"/>
              <a:gd name="connsiteY96" fmla="*/ 2344848 h 5748951"/>
              <a:gd name="connsiteX97" fmla="*/ 2082297 w 2824680"/>
              <a:gd name="connsiteY97" fmla="*/ 2444436 h 5748951"/>
              <a:gd name="connsiteX98" fmla="*/ 2172831 w 2824680"/>
              <a:gd name="connsiteY98" fmla="*/ 2534970 h 5748951"/>
              <a:gd name="connsiteX99" fmla="*/ 2218099 w 2824680"/>
              <a:gd name="connsiteY99" fmla="*/ 2634559 h 5748951"/>
              <a:gd name="connsiteX100" fmla="*/ 2218099 w 2824680"/>
              <a:gd name="connsiteY100" fmla="*/ 2716040 h 5748951"/>
              <a:gd name="connsiteX101" fmla="*/ 2190938 w 2824680"/>
              <a:gd name="connsiteY101" fmla="*/ 2743200 h 5748951"/>
              <a:gd name="connsiteX102" fmla="*/ 2272419 w 2824680"/>
              <a:gd name="connsiteY102" fmla="*/ 2806574 h 5748951"/>
              <a:gd name="connsiteX103" fmla="*/ 2344847 w 2824680"/>
              <a:gd name="connsiteY103" fmla="*/ 2851842 h 5748951"/>
              <a:gd name="connsiteX104" fmla="*/ 2372008 w 2824680"/>
              <a:gd name="connsiteY104" fmla="*/ 2924269 h 5748951"/>
              <a:gd name="connsiteX105" fmla="*/ 2372008 w 2824680"/>
              <a:gd name="connsiteY105" fmla="*/ 2969537 h 5748951"/>
              <a:gd name="connsiteX106" fmla="*/ 2426328 w 2824680"/>
              <a:gd name="connsiteY106" fmla="*/ 3005751 h 5748951"/>
              <a:gd name="connsiteX107" fmla="*/ 2507810 w 2824680"/>
              <a:gd name="connsiteY107" fmla="*/ 3060071 h 5748951"/>
              <a:gd name="connsiteX108" fmla="*/ 2498756 w 2824680"/>
              <a:gd name="connsiteY108" fmla="*/ 3213980 h 5748951"/>
              <a:gd name="connsiteX109" fmla="*/ 2498756 w 2824680"/>
              <a:gd name="connsiteY109" fmla="*/ 3313568 h 5748951"/>
              <a:gd name="connsiteX110" fmla="*/ 2480649 w 2824680"/>
              <a:gd name="connsiteY110" fmla="*/ 3404103 h 5748951"/>
              <a:gd name="connsiteX111" fmla="*/ 2471596 w 2824680"/>
              <a:gd name="connsiteY111" fmla="*/ 3440317 h 5748951"/>
              <a:gd name="connsiteX112" fmla="*/ 2562130 w 2824680"/>
              <a:gd name="connsiteY112" fmla="*/ 3503691 h 5748951"/>
              <a:gd name="connsiteX113" fmla="*/ 2697932 w 2824680"/>
              <a:gd name="connsiteY113" fmla="*/ 3539905 h 5748951"/>
              <a:gd name="connsiteX114" fmla="*/ 2734146 w 2824680"/>
              <a:gd name="connsiteY114" fmla="*/ 3603279 h 5748951"/>
              <a:gd name="connsiteX115" fmla="*/ 2743200 w 2824680"/>
              <a:gd name="connsiteY115" fmla="*/ 3684761 h 5748951"/>
              <a:gd name="connsiteX116" fmla="*/ 2734146 w 2824680"/>
              <a:gd name="connsiteY116" fmla="*/ 3929204 h 5748951"/>
              <a:gd name="connsiteX117" fmla="*/ 2770360 w 2824680"/>
              <a:gd name="connsiteY117" fmla="*/ 4110273 h 5748951"/>
              <a:gd name="connsiteX118" fmla="*/ 2788467 w 2824680"/>
              <a:gd name="connsiteY118" fmla="*/ 4409038 h 5748951"/>
              <a:gd name="connsiteX119" fmla="*/ 2824680 w 2824680"/>
              <a:gd name="connsiteY119" fmla="*/ 4626321 h 5748951"/>
              <a:gd name="connsiteX120" fmla="*/ 2688879 w 2824680"/>
              <a:gd name="connsiteY120" fmla="*/ 4925085 h 5748951"/>
              <a:gd name="connsiteX121" fmla="*/ 2435381 w 2824680"/>
              <a:gd name="connsiteY121" fmla="*/ 5567881 h 5748951"/>
              <a:gd name="connsiteX122" fmla="*/ 2353900 w 2824680"/>
              <a:gd name="connsiteY122" fmla="*/ 5721791 h 5748951"/>
              <a:gd name="connsiteX123" fmla="*/ 869132 w 2824680"/>
              <a:gd name="connsiteY123" fmla="*/ 5748951 h 5748951"/>
              <a:gd name="connsiteX124" fmla="*/ 688063 w 2824680"/>
              <a:gd name="connsiteY124" fmla="*/ 5730844 h 5748951"/>
              <a:gd name="connsiteX0" fmla="*/ 688063 w 2824680"/>
              <a:gd name="connsiteY0" fmla="*/ 5730844 h 5748951"/>
              <a:gd name="connsiteX1" fmla="*/ 597528 w 2824680"/>
              <a:gd name="connsiteY1" fmla="*/ 5314384 h 5748951"/>
              <a:gd name="connsiteX2" fmla="*/ 488887 w 2824680"/>
              <a:gd name="connsiteY2" fmla="*/ 5178582 h 5748951"/>
              <a:gd name="connsiteX3" fmla="*/ 389299 w 2824680"/>
              <a:gd name="connsiteY3" fmla="*/ 4762123 h 5748951"/>
              <a:gd name="connsiteX4" fmla="*/ 371192 w 2824680"/>
              <a:gd name="connsiteY4" fmla="*/ 4336610 h 5748951"/>
              <a:gd name="connsiteX5" fmla="*/ 371192 w 2824680"/>
              <a:gd name="connsiteY5" fmla="*/ 4137434 h 5748951"/>
              <a:gd name="connsiteX6" fmla="*/ 298764 w 2824680"/>
              <a:gd name="connsiteY6" fmla="*/ 4083113 h 5748951"/>
              <a:gd name="connsiteX7" fmla="*/ 271604 w 2824680"/>
              <a:gd name="connsiteY7" fmla="*/ 3947311 h 5748951"/>
              <a:gd name="connsiteX8" fmla="*/ 190122 w 2824680"/>
              <a:gd name="connsiteY8" fmla="*/ 3965418 h 5748951"/>
              <a:gd name="connsiteX9" fmla="*/ 0 w 2824680"/>
              <a:gd name="connsiteY9" fmla="*/ 3902044 h 5748951"/>
              <a:gd name="connsiteX10" fmla="*/ 27160 w 2824680"/>
              <a:gd name="connsiteY10" fmla="*/ 27161 h 5748951"/>
              <a:gd name="connsiteX11" fmla="*/ 54320 w 2824680"/>
              <a:gd name="connsiteY11" fmla="*/ 0 h 5748951"/>
              <a:gd name="connsiteX12" fmla="*/ 108641 w 2824680"/>
              <a:gd name="connsiteY12" fmla="*/ 0 h 5748951"/>
              <a:gd name="connsiteX13" fmla="*/ 108641 w 2824680"/>
              <a:gd name="connsiteY13" fmla="*/ 0 h 5748951"/>
              <a:gd name="connsiteX14" fmla="*/ 190122 w 2824680"/>
              <a:gd name="connsiteY14" fmla="*/ 27161 h 5748951"/>
              <a:gd name="connsiteX15" fmla="*/ 244443 w 2824680"/>
              <a:gd name="connsiteY15" fmla="*/ 72428 h 5748951"/>
              <a:gd name="connsiteX16" fmla="*/ 298764 w 2824680"/>
              <a:gd name="connsiteY16" fmla="*/ 54321 h 5748951"/>
              <a:gd name="connsiteX17" fmla="*/ 334978 w 2824680"/>
              <a:gd name="connsiteY17" fmla="*/ 36214 h 5748951"/>
              <a:gd name="connsiteX18" fmla="*/ 389299 w 2824680"/>
              <a:gd name="connsiteY18" fmla="*/ 90535 h 5748951"/>
              <a:gd name="connsiteX19" fmla="*/ 452673 w 2824680"/>
              <a:gd name="connsiteY19" fmla="*/ 90535 h 5748951"/>
              <a:gd name="connsiteX20" fmla="*/ 506994 w 2824680"/>
              <a:gd name="connsiteY20" fmla="*/ 90535 h 5748951"/>
              <a:gd name="connsiteX21" fmla="*/ 534154 w 2824680"/>
              <a:gd name="connsiteY21" fmla="*/ 144856 h 5748951"/>
              <a:gd name="connsiteX22" fmla="*/ 552261 w 2824680"/>
              <a:gd name="connsiteY22" fmla="*/ 72428 h 5748951"/>
              <a:gd name="connsiteX23" fmla="*/ 588475 w 2824680"/>
              <a:gd name="connsiteY23" fmla="*/ 54321 h 5748951"/>
              <a:gd name="connsiteX24" fmla="*/ 651849 w 2824680"/>
              <a:gd name="connsiteY24" fmla="*/ 54321 h 5748951"/>
              <a:gd name="connsiteX25" fmla="*/ 669956 w 2824680"/>
              <a:gd name="connsiteY25" fmla="*/ 63374 h 5748951"/>
              <a:gd name="connsiteX26" fmla="*/ 715223 w 2824680"/>
              <a:gd name="connsiteY26" fmla="*/ 36214 h 5748951"/>
              <a:gd name="connsiteX27" fmla="*/ 769544 w 2824680"/>
              <a:gd name="connsiteY27" fmla="*/ 36214 h 5748951"/>
              <a:gd name="connsiteX28" fmla="*/ 796705 w 2824680"/>
              <a:gd name="connsiteY28" fmla="*/ 90535 h 5748951"/>
              <a:gd name="connsiteX29" fmla="*/ 905346 w 2824680"/>
              <a:gd name="connsiteY29" fmla="*/ 126749 h 5748951"/>
              <a:gd name="connsiteX30" fmla="*/ 932507 w 2824680"/>
              <a:gd name="connsiteY30" fmla="*/ 72428 h 5748951"/>
              <a:gd name="connsiteX31" fmla="*/ 950613 w 2824680"/>
              <a:gd name="connsiteY31" fmla="*/ 18107 h 5748951"/>
              <a:gd name="connsiteX32" fmla="*/ 995881 w 2824680"/>
              <a:gd name="connsiteY32" fmla="*/ 0 h 5748951"/>
              <a:gd name="connsiteX33" fmla="*/ 1041148 w 2824680"/>
              <a:gd name="connsiteY33" fmla="*/ 45267 h 5748951"/>
              <a:gd name="connsiteX34" fmla="*/ 1041148 w 2824680"/>
              <a:gd name="connsiteY34" fmla="*/ 90535 h 5748951"/>
              <a:gd name="connsiteX35" fmla="*/ 1104522 w 2824680"/>
              <a:gd name="connsiteY35" fmla="*/ 135802 h 5748951"/>
              <a:gd name="connsiteX36" fmla="*/ 1104522 w 2824680"/>
              <a:gd name="connsiteY36" fmla="*/ 135802 h 5748951"/>
              <a:gd name="connsiteX37" fmla="*/ 1167897 w 2824680"/>
              <a:gd name="connsiteY37" fmla="*/ 36214 h 5748951"/>
              <a:gd name="connsiteX38" fmla="*/ 1240324 w 2824680"/>
              <a:gd name="connsiteY38" fmla="*/ 27161 h 5748951"/>
              <a:gd name="connsiteX39" fmla="*/ 1249378 w 2824680"/>
              <a:gd name="connsiteY39" fmla="*/ 108642 h 5748951"/>
              <a:gd name="connsiteX40" fmla="*/ 1222217 w 2824680"/>
              <a:gd name="connsiteY40" fmla="*/ 208230 h 5748951"/>
              <a:gd name="connsiteX41" fmla="*/ 1204110 w 2824680"/>
              <a:gd name="connsiteY41" fmla="*/ 235390 h 5748951"/>
              <a:gd name="connsiteX42" fmla="*/ 1158843 w 2824680"/>
              <a:gd name="connsiteY42" fmla="*/ 353085 h 5748951"/>
              <a:gd name="connsiteX43" fmla="*/ 1204110 w 2824680"/>
              <a:gd name="connsiteY43" fmla="*/ 380246 h 5748951"/>
              <a:gd name="connsiteX44" fmla="*/ 1186004 w 2824680"/>
              <a:gd name="connsiteY44" fmla="*/ 470780 h 5748951"/>
              <a:gd name="connsiteX45" fmla="*/ 1176950 w 2824680"/>
              <a:gd name="connsiteY45" fmla="*/ 552262 h 5748951"/>
              <a:gd name="connsiteX46" fmla="*/ 1131683 w 2824680"/>
              <a:gd name="connsiteY46" fmla="*/ 606582 h 5748951"/>
              <a:gd name="connsiteX47" fmla="*/ 1059255 w 2824680"/>
              <a:gd name="connsiteY47" fmla="*/ 543208 h 5748951"/>
              <a:gd name="connsiteX48" fmla="*/ 1013988 w 2824680"/>
              <a:gd name="connsiteY48" fmla="*/ 479834 h 5748951"/>
              <a:gd name="connsiteX49" fmla="*/ 959667 w 2824680"/>
              <a:gd name="connsiteY49" fmla="*/ 479834 h 5748951"/>
              <a:gd name="connsiteX50" fmla="*/ 905346 w 2824680"/>
              <a:gd name="connsiteY50" fmla="*/ 525101 h 5748951"/>
              <a:gd name="connsiteX51" fmla="*/ 887239 w 2824680"/>
              <a:gd name="connsiteY51" fmla="*/ 579422 h 5748951"/>
              <a:gd name="connsiteX52" fmla="*/ 914400 w 2824680"/>
              <a:gd name="connsiteY52" fmla="*/ 660903 h 5748951"/>
              <a:gd name="connsiteX53" fmla="*/ 923453 w 2824680"/>
              <a:gd name="connsiteY53" fmla="*/ 697117 h 5748951"/>
              <a:gd name="connsiteX54" fmla="*/ 851025 w 2824680"/>
              <a:gd name="connsiteY54" fmla="*/ 742384 h 5748951"/>
              <a:gd name="connsiteX55" fmla="*/ 760491 w 2824680"/>
              <a:gd name="connsiteY55" fmla="*/ 796705 h 5748951"/>
              <a:gd name="connsiteX56" fmla="*/ 760491 w 2824680"/>
              <a:gd name="connsiteY56" fmla="*/ 796705 h 5748951"/>
              <a:gd name="connsiteX57" fmla="*/ 860079 w 2824680"/>
              <a:gd name="connsiteY57" fmla="*/ 860079 h 5748951"/>
              <a:gd name="connsiteX58" fmla="*/ 860079 w 2824680"/>
              <a:gd name="connsiteY58" fmla="*/ 860079 h 5748951"/>
              <a:gd name="connsiteX59" fmla="*/ 905346 w 2824680"/>
              <a:gd name="connsiteY59" fmla="*/ 986828 h 5748951"/>
              <a:gd name="connsiteX60" fmla="*/ 841972 w 2824680"/>
              <a:gd name="connsiteY60" fmla="*/ 1086416 h 5748951"/>
              <a:gd name="connsiteX61" fmla="*/ 841972 w 2824680"/>
              <a:gd name="connsiteY61" fmla="*/ 1167897 h 5748951"/>
              <a:gd name="connsiteX62" fmla="*/ 841972 w 2824680"/>
              <a:gd name="connsiteY62" fmla="*/ 1231271 h 5748951"/>
              <a:gd name="connsiteX63" fmla="*/ 914400 w 2824680"/>
              <a:gd name="connsiteY63" fmla="*/ 1285592 h 5748951"/>
              <a:gd name="connsiteX64" fmla="*/ 959667 w 2824680"/>
              <a:gd name="connsiteY64" fmla="*/ 1339913 h 5748951"/>
              <a:gd name="connsiteX65" fmla="*/ 1023041 w 2824680"/>
              <a:gd name="connsiteY65" fmla="*/ 1339913 h 5748951"/>
              <a:gd name="connsiteX66" fmla="*/ 1077362 w 2824680"/>
              <a:gd name="connsiteY66" fmla="*/ 1348967 h 5748951"/>
              <a:gd name="connsiteX67" fmla="*/ 1104522 w 2824680"/>
              <a:gd name="connsiteY67" fmla="*/ 1412341 h 5748951"/>
              <a:gd name="connsiteX68" fmla="*/ 1131683 w 2824680"/>
              <a:gd name="connsiteY68" fmla="*/ 1502875 h 5748951"/>
              <a:gd name="connsiteX69" fmla="*/ 1113576 w 2824680"/>
              <a:gd name="connsiteY69" fmla="*/ 1575303 h 5748951"/>
              <a:gd name="connsiteX70" fmla="*/ 1059255 w 2824680"/>
              <a:gd name="connsiteY70" fmla="*/ 1611517 h 5748951"/>
              <a:gd name="connsiteX71" fmla="*/ 1032095 w 2824680"/>
              <a:gd name="connsiteY71" fmla="*/ 1674891 h 5748951"/>
              <a:gd name="connsiteX72" fmla="*/ 1050202 w 2824680"/>
              <a:gd name="connsiteY72" fmla="*/ 1756372 h 5748951"/>
              <a:gd name="connsiteX73" fmla="*/ 1095469 w 2824680"/>
              <a:gd name="connsiteY73" fmla="*/ 1801640 h 5748951"/>
              <a:gd name="connsiteX74" fmla="*/ 1095469 w 2824680"/>
              <a:gd name="connsiteY74" fmla="*/ 1801640 h 5748951"/>
              <a:gd name="connsiteX75" fmla="*/ 1140736 w 2824680"/>
              <a:gd name="connsiteY75" fmla="*/ 1919335 h 5748951"/>
              <a:gd name="connsiteX76" fmla="*/ 1140736 w 2824680"/>
              <a:gd name="connsiteY76" fmla="*/ 1955549 h 5748951"/>
              <a:gd name="connsiteX77" fmla="*/ 1249378 w 2824680"/>
              <a:gd name="connsiteY77" fmla="*/ 1937442 h 5748951"/>
              <a:gd name="connsiteX78" fmla="*/ 1303699 w 2824680"/>
              <a:gd name="connsiteY78" fmla="*/ 1991763 h 5748951"/>
              <a:gd name="connsiteX79" fmla="*/ 1367073 w 2824680"/>
              <a:gd name="connsiteY79" fmla="*/ 2046083 h 5748951"/>
              <a:gd name="connsiteX80" fmla="*/ 1376126 w 2824680"/>
              <a:gd name="connsiteY80" fmla="*/ 2118511 h 5748951"/>
              <a:gd name="connsiteX81" fmla="*/ 1376126 w 2824680"/>
              <a:gd name="connsiteY81" fmla="*/ 2254313 h 5748951"/>
              <a:gd name="connsiteX82" fmla="*/ 1358019 w 2824680"/>
              <a:gd name="connsiteY82" fmla="*/ 2335794 h 5748951"/>
              <a:gd name="connsiteX83" fmla="*/ 1421394 w 2824680"/>
              <a:gd name="connsiteY83" fmla="*/ 2344848 h 5748951"/>
              <a:gd name="connsiteX84" fmla="*/ 1448554 w 2824680"/>
              <a:gd name="connsiteY84" fmla="*/ 2308634 h 5748951"/>
              <a:gd name="connsiteX85" fmla="*/ 1403287 w 2824680"/>
              <a:gd name="connsiteY85" fmla="*/ 2199992 h 5748951"/>
              <a:gd name="connsiteX86" fmla="*/ 1430447 w 2824680"/>
              <a:gd name="connsiteY86" fmla="*/ 2163778 h 5748951"/>
              <a:gd name="connsiteX87" fmla="*/ 1457608 w 2824680"/>
              <a:gd name="connsiteY87" fmla="*/ 2018923 h 5748951"/>
              <a:gd name="connsiteX88" fmla="*/ 1493821 w 2824680"/>
              <a:gd name="connsiteY88" fmla="*/ 1973656 h 5748951"/>
              <a:gd name="connsiteX89" fmla="*/ 1593410 w 2824680"/>
              <a:gd name="connsiteY89" fmla="*/ 1955549 h 5748951"/>
              <a:gd name="connsiteX90" fmla="*/ 1683944 w 2824680"/>
              <a:gd name="connsiteY90" fmla="*/ 1982709 h 5748951"/>
              <a:gd name="connsiteX91" fmla="*/ 1747318 w 2824680"/>
              <a:gd name="connsiteY91" fmla="*/ 2046083 h 5748951"/>
              <a:gd name="connsiteX92" fmla="*/ 1792586 w 2824680"/>
              <a:gd name="connsiteY92" fmla="*/ 2109458 h 5748951"/>
              <a:gd name="connsiteX93" fmla="*/ 1828800 w 2824680"/>
              <a:gd name="connsiteY93" fmla="*/ 2199992 h 5748951"/>
              <a:gd name="connsiteX94" fmla="*/ 1937441 w 2824680"/>
              <a:gd name="connsiteY94" fmla="*/ 2218099 h 5748951"/>
              <a:gd name="connsiteX95" fmla="*/ 2027976 w 2824680"/>
              <a:gd name="connsiteY95" fmla="*/ 2272420 h 5748951"/>
              <a:gd name="connsiteX96" fmla="*/ 2018922 w 2824680"/>
              <a:gd name="connsiteY96" fmla="*/ 2344848 h 5748951"/>
              <a:gd name="connsiteX97" fmla="*/ 2082297 w 2824680"/>
              <a:gd name="connsiteY97" fmla="*/ 2444436 h 5748951"/>
              <a:gd name="connsiteX98" fmla="*/ 2172831 w 2824680"/>
              <a:gd name="connsiteY98" fmla="*/ 2534970 h 5748951"/>
              <a:gd name="connsiteX99" fmla="*/ 2218099 w 2824680"/>
              <a:gd name="connsiteY99" fmla="*/ 2634559 h 5748951"/>
              <a:gd name="connsiteX100" fmla="*/ 2218099 w 2824680"/>
              <a:gd name="connsiteY100" fmla="*/ 2716040 h 5748951"/>
              <a:gd name="connsiteX101" fmla="*/ 2190938 w 2824680"/>
              <a:gd name="connsiteY101" fmla="*/ 2743200 h 5748951"/>
              <a:gd name="connsiteX102" fmla="*/ 2272419 w 2824680"/>
              <a:gd name="connsiteY102" fmla="*/ 2806574 h 5748951"/>
              <a:gd name="connsiteX103" fmla="*/ 2344847 w 2824680"/>
              <a:gd name="connsiteY103" fmla="*/ 2851842 h 5748951"/>
              <a:gd name="connsiteX104" fmla="*/ 2372008 w 2824680"/>
              <a:gd name="connsiteY104" fmla="*/ 2924269 h 5748951"/>
              <a:gd name="connsiteX105" fmla="*/ 2372008 w 2824680"/>
              <a:gd name="connsiteY105" fmla="*/ 2969537 h 5748951"/>
              <a:gd name="connsiteX106" fmla="*/ 2426328 w 2824680"/>
              <a:gd name="connsiteY106" fmla="*/ 3005751 h 5748951"/>
              <a:gd name="connsiteX107" fmla="*/ 2507810 w 2824680"/>
              <a:gd name="connsiteY107" fmla="*/ 3060071 h 5748951"/>
              <a:gd name="connsiteX108" fmla="*/ 2498756 w 2824680"/>
              <a:gd name="connsiteY108" fmla="*/ 3213980 h 5748951"/>
              <a:gd name="connsiteX109" fmla="*/ 2498756 w 2824680"/>
              <a:gd name="connsiteY109" fmla="*/ 3313568 h 5748951"/>
              <a:gd name="connsiteX110" fmla="*/ 2480649 w 2824680"/>
              <a:gd name="connsiteY110" fmla="*/ 3404103 h 5748951"/>
              <a:gd name="connsiteX111" fmla="*/ 2471596 w 2824680"/>
              <a:gd name="connsiteY111" fmla="*/ 3440317 h 5748951"/>
              <a:gd name="connsiteX112" fmla="*/ 2562130 w 2824680"/>
              <a:gd name="connsiteY112" fmla="*/ 3503691 h 5748951"/>
              <a:gd name="connsiteX113" fmla="*/ 2697932 w 2824680"/>
              <a:gd name="connsiteY113" fmla="*/ 3539905 h 5748951"/>
              <a:gd name="connsiteX114" fmla="*/ 2734146 w 2824680"/>
              <a:gd name="connsiteY114" fmla="*/ 3603279 h 5748951"/>
              <a:gd name="connsiteX115" fmla="*/ 2743200 w 2824680"/>
              <a:gd name="connsiteY115" fmla="*/ 3684761 h 5748951"/>
              <a:gd name="connsiteX116" fmla="*/ 2734146 w 2824680"/>
              <a:gd name="connsiteY116" fmla="*/ 3929204 h 5748951"/>
              <a:gd name="connsiteX117" fmla="*/ 2770360 w 2824680"/>
              <a:gd name="connsiteY117" fmla="*/ 4110273 h 5748951"/>
              <a:gd name="connsiteX118" fmla="*/ 2788467 w 2824680"/>
              <a:gd name="connsiteY118" fmla="*/ 4409038 h 5748951"/>
              <a:gd name="connsiteX119" fmla="*/ 2824680 w 2824680"/>
              <a:gd name="connsiteY119" fmla="*/ 4626321 h 5748951"/>
              <a:gd name="connsiteX120" fmla="*/ 2688879 w 2824680"/>
              <a:gd name="connsiteY120" fmla="*/ 4925085 h 5748951"/>
              <a:gd name="connsiteX121" fmla="*/ 2534970 w 2824680"/>
              <a:gd name="connsiteY121" fmla="*/ 5305331 h 5748951"/>
              <a:gd name="connsiteX122" fmla="*/ 2435381 w 2824680"/>
              <a:gd name="connsiteY122" fmla="*/ 5567881 h 5748951"/>
              <a:gd name="connsiteX123" fmla="*/ 2353900 w 2824680"/>
              <a:gd name="connsiteY123" fmla="*/ 5721791 h 5748951"/>
              <a:gd name="connsiteX124" fmla="*/ 869132 w 2824680"/>
              <a:gd name="connsiteY124" fmla="*/ 5748951 h 5748951"/>
              <a:gd name="connsiteX125" fmla="*/ 688063 w 2824680"/>
              <a:gd name="connsiteY125" fmla="*/ 5730844 h 5748951"/>
              <a:gd name="connsiteX0" fmla="*/ 688063 w 2824680"/>
              <a:gd name="connsiteY0" fmla="*/ 5730844 h 5748951"/>
              <a:gd name="connsiteX1" fmla="*/ 597528 w 2824680"/>
              <a:gd name="connsiteY1" fmla="*/ 5314384 h 5748951"/>
              <a:gd name="connsiteX2" fmla="*/ 488887 w 2824680"/>
              <a:gd name="connsiteY2" fmla="*/ 5178582 h 5748951"/>
              <a:gd name="connsiteX3" fmla="*/ 389299 w 2824680"/>
              <a:gd name="connsiteY3" fmla="*/ 4762123 h 5748951"/>
              <a:gd name="connsiteX4" fmla="*/ 371192 w 2824680"/>
              <a:gd name="connsiteY4" fmla="*/ 4336610 h 5748951"/>
              <a:gd name="connsiteX5" fmla="*/ 371192 w 2824680"/>
              <a:gd name="connsiteY5" fmla="*/ 4137434 h 5748951"/>
              <a:gd name="connsiteX6" fmla="*/ 298764 w 2824680"/>
              <a:gd name="connsiteY6" fmla="*/ 4083113 h 5748951"/>
              <a:gd name="connsiteX7" fmla="*/ 271604 w 2824680"/>
              <a:gd name="connsiteY7" fmla="*/ 3947311 h 5748951"/>
              <a:gd name="connsiteX8" fmla="*/ 190122 w 2824680"/>
              <a:gd name="connsiteY8" fmla="*/ 3965418 h 5748951"/>
              <a:gd name="connsiteX9" fmla="*/ 0 w 2824680"/>
              <a:gd name="connsiteY9" fmla="*/ 3902044 h 5748951"/>
              <a:gd name="connsiteX10" fmla="*/ 27160 w 2824680"/>
              <a:gd name="connsiteY10" fmla="*/ 27161 h 5748951"/>
              <a:gd name="connsiteX11" fmla="*/ 54320 w 2824680"/>
              <a:gd name="connsiteY11" fmla="*/ 0 h 5748951"/>
              <a:gd name="connsiteX12" fmla="*/ 108641 w 2824680"/>
              <a:gd name="connsiteY12" fmla="*/ 0 h 5748951"/>
              <a:gd name="connsiteX13" fmla="*/ 108641 w 2824680"/>
              <a:gd name="connsiteY13" fmla="*/ 0 h 5748951"/>
              <a:gd name="connsiteX14" fmla="*/ 190122 w 2824680"/>
              <a:gd name="connsiteY14" fmla="*/ 27161 h 5748951"/>
              <a:gd name="connsiteX15" fmla="*/ 244443 w 2824680"/>
              <a:gd name="connsiteY15" fmla="*/ 72428 h 5748951"/>
              <a:gd name="connsiteX16" fmla="*/ 298764 w 2824680"/>
              <a:gd name="connsiteY16" fmla="*/ 54321 h 5748951"/>
              <a:gd name="connsiteX17" fmla="*/ 334978 w 2824680"/>
              <a:gd name="connsiteY17" fmla="*/ 36214 h 5748951"/>
              <a:gd name="connsiteX18" fmla="*/ 389299 w 2824680"/>
              <a:gd name="connsiteY18" fmla="*/ 90535 h 5748951"/>
              <a:gd name="connsiteX19" fmla="*/ 452673 w 2824680"/>
              <a:gd name="connsiteY19" fmla="*/ 90535 h 5748951"/>
              <a:gd name="connsiteX20" fmla="*/ 506994 w 2824680"/>
              <a:gd name="connsiteY20" fmla="*/ 90535 h 5748951"/>
              <a:gd name="connsiteX21" fmla="*/ 534154 w 2824680"/>
              <a:gd name="connsiteY21" fmla="*/ 144856 h 5748951"/>
              <a:gd name="connsiteX22" fmla="*/ 552261 w 2824680"/>
              <a:gd name="connsiteY22" fmla="*/ 72428 h 5748951"/>
              <a:gd name="connsiteX23" fmla="*/ 588475 w 2824680"/>
              <a:gd name="connsiteY23" fmla="*/ 54321 h 5748951"/>
              <a:gd name="connsiteX24" fmla="*/ 651849 w 2824680"/>
              <a:gd name="connsiteY24" fmla="*/ 54321 h 5748951"/>
              <a:gd name="connsiteX25" fmla="*/ 669956 w 2824680"/>
              <a:gd name="connsiteY25" fmla="*/ 63374 h 5748951"/>
              <a:gd name="connsiteX26" fmla="*/ 715223 w 2824680"/>
              <a:gd name="connsiteY26" fmla="*/ 36214 h 5748951"/>
              <a:gd name="connsiteX27" fmla="*/ 769544 w 2824680"/>
              <a:gd name="connsiteY27" fmla="*/ 36214 h 5748951"/>
              <a:gd name="connsiteX28" fmla="*/ 796705 w 2824680"/>
              <a:gd name="connsiteY28" fmla="*/ 90535 h 5748951"/>
              <a:gd name="connsiteX29" fmla="*/ 905346 w 2824680"/>
              <a:gd name="connsiteY29" fmla="*/ 126749 h 5748951"/>
              <a:gd name="connsiteX30" fmla="*/ 932507 w 2824680"/>
              <a:gd name="connsiteY30" fmla="*/ 72428 h 5748951"/>
              <a:gd name="connsiteX31" fmla="*/ 950613 w 2824680"/>
              <a:gd name="connsiteY31" fmla="*/ 18107 h 5748951"/>
              <a:gd name="connsiteX32" fmla="*/ 995881 w 2824680"/>
              <a:gd name="connsiteY32" fmla="*/ 0 h 5748951"/>
              <a:gd name="connsiteX33" fmla="*/ 1041148 w 2824680"/>
              <a:gd name="connsiteY33" fmla="*/ 45267 h 5748951"/>
              <a:gd name="connsiteX34" fmla="*/ 1041148 w 2824680"/>
              <a:gd name="connsiteY34" fmla="*/ 90535 h 5748951"/>
              <a:gd name="connsiteX35" fmla="*/ 1104522 w 2824680"/>
              <a:gd name="connsiteY35" fmla="*/ 135802 h 5748951"/>
              <a:gd name="connsiteX36" fmla="*/ 1104522 w 2824680"/>
              <a:gd name="connsiteY36" fmla="*/ 135802 h 5748951"/>
              <a:gd name="connsiteX37" fmla="*/ 1167897 w 2824680"/>
              <a:gd name="connsiteY37" fmla="*/ 36214 h 5748951"/>
              <a:gd name="connsiteX38" fmla="*/ 1240324 w 2824680"/>
              <a:gd name="connsiteY38" fmla="*/ 27161 h 5748951"/>
              <a:gd name="connsiteX39" fmla="*/ 1249378 w 2824680"/>
              <a:gd name="connsiteY39" fmla="*/ 108642 h 5748951"/>
              <a:gd name="connsiteX40" fmla="*/ 1222217 w 2824680"/>
              <a:gd name="connsiteY40" fmla="*/ 208230 h 5748951"/>
              <a:gd name="connsiteX41" fmla="*/ 1204110 w 2824680"/>
              <a:gd name="connsiteY41" fmla="*/ 235390 h 5748951"/>
              <a:gd name="connsiteX42" fmla="*/ 1158843 w 2824680"/>
              <a:gd name="connsiteY42" fmla="*/ 353085 h 5748951"/>
              <a:gd name="connsiteX43" fmla="*/ 1204110 w 2824680"/>
              <a:gd name="connsiteY43" fmla="*/ 380246 h 5748951"/>
              <a:gd name="connsiteX44" fmla="*/ 1186004 w 2824680"/>
              <a:gd name="connsiteY44" fmla="*/ 470780 h 5748951"/>
              <a:gd name="connsiteX45" fmla="*/ 1176950 w 2824680"/>
              <a:gd name="connsiteY45" fmla="*/ 552262 h 5748951"/>
              <a:gd name="connsiteX46" fmla="*/ 1131683 w 2824680"/>
              <a:gd name="connsiteY46" fmla="*/ 606582 h 5748951"/>
              <a:gd name="connsiteX47" fmla="*/ 1059255 w 2824680"/>
              <a:gd name="connsiteY47" fmla="*/ 543208 h 5748951"/>
              <a:gd name="connsiteX48" fmla="*/ 1013988 w 2824680"/>
              <a:gd name="connsiteY48" fmla="*/ 479834 h 5748951"/>
              <a:gd name="connsiteX49" fmla="*/ 959667 w 2824680"/>
              <a:gd name="connsiteY49" fmla="*/ 479834 h 5748951"/>
              <a:gd name="connsiteX50" fmla="*/ 905346 w 2824680"/>
              <a:gd name="connsiteY50" fmla="*/ 525101 h 5748951"/>
              <a:gd name="connsiteX51" fmla="*/ 887239 w 2824680"/>
              <a:gd name="connsiteY51" fmla="*/ 579422 h 5748951"/>
              <a:gd name="connsiteX52" fmla="*/ 914400 w 2824680"/>
              <a:gd name="connsiteY52" fmla="*/ 660903 h 5748951"/>
              <a:gd name="connsiteX53" fmla="*/ 923453 w 2824680"/>
              <a:gd name="connsiteY53" fmla="*/ 697117 h 5748951"/>
              <a:gd name="connsiteX54" fmla="*/ 851025 w 2824680"/>
              <a:gd name="connsiteY54" fmla="*/ 742384 h 5748951"/>
              <a:gd name="connsiteX55" fmla="*/ 760491 w 2824680"/>
              <a:gd name="connsiteY55" fmla="*/ 796705 h 5748951"/>
              <a:gd name="connsiteX56" fmla="*/ 760491 w 2824680"/>
              <a:gd name="connsiteY56" fmla="*/ 796705 h 5748951"/>
              <a:gd name="connsiteX57" fmla="*/ 860079 w 2824680"/>
              <a:gd name="connsiteY57" fmla="*/ 860079 h 5748951"/>
              <a:gd name="connsiteX58" fmla="*/ 860079 w 2824680"/>
              <a:gd name="connsiteY58" fmla="*/ 860079 h 5748951"/>
              <a:gd name="connsiteX59" fmla="*/ 905346 w 2824680"/>
              <a:gd name="connsiteY59" fmla="*/ 986828 h 5748951"/>
              <a:gd name="connsiteX60" fmla="*/ 841972 w 2824680"/>
              <a:gd name="connsiteY60" fmla="*/ 1086416 h 5748951"/>
              <a:gd name="connsiteX61" fmla="*/ 841972 w 2824680"/>
              <a:gd name="connsiteY61" fmla="*/ 1167897 h 5748951"/>
              <a:gd name="connsiteX62" fmla="*/ 841972 w 2824680"/>
              <a:gd name="connsiteY62" fmla="*/ 1231271 h 5748951"/>
              <a:gd name="connsiteX63" fmla="*/ 914400 w 2824680"/>
              <a:gd name="connsiteY63" fmla="*/ 1285592 h 5748951"/>
              <a:gd name="connsiteX64" fmla="*/ 959667 w 2824680"/>
              <a:gd name="connsiteY64" fmla="*/ 1339913 h 5748951"/>
              <a:gd name="connsiteX65" fmla="*/ 1023041 w 2824680"/>
              <a:gd name="connsiteY65" fmla="*/ 1339913 h 5748951"/>
              <a:gd name="connsiteX66" fmla="*/ 1077362 w 2824680"/>
              <a:gd name="connsiteY66" fmla="*/ 1348967 h 5748951"/>
              <a:gd name="connsiteX67" fmla="*/ 1104522 w 2824680"/>
              <a:gd name="connsiteY67" fmla="*/ 1412341 h 5748951"/>
              <a:gd name="connsiteX68" fmla="*/ 1131683 w 2824680"/>
              <a:gd name="connsiteY68" fmla="*/ 1502875 h 5748951"/>
              <a:gd name="connsiteX69" fmla="*/ 1113576 w 2824680"/>
              <a:gd name="connsiteY69" fmla="*/ 1575303 h 5748951"/>
              <a:gd name="connsiteX70" fmla="*/ 1059255 w 2824680"/>
              <a:gd name="connsiteY70" fmla="*/ 1611517 h 5748951"/>
              <a:gd name="connsiteX71" fmla="*/ 1032095 w 2824680"/>
              <a:gd name="connsiteY71" fmla="*/ 1674891 h 5748951"/>
              <a:gd name="connsiteX72" fmla="*/ 1050202 w 2824680"/>
              <a:gd name="connsiteY72" fmla="*/ 1756372 h 5748951"/>
              <a:gd name="connsiteX73" fmla="*/ 1095469 w 2824680"/>
              <a:gd name="connsiteY73" fmla="*/ 1801640 h 5748951"/>
              <a:gd name="connsiteX74" fmla="*/ 1095469 w 2824680"/>
              <a:gd name="connsiteY74" fmla="*/ 1801640 h 5748951"/>
              <a:gd name="connsiteX75" fmla="*/ 1140736 w 2824680"/>
              <a:gd name="connsiteY75" fmla="*/ 1919335 h 5748951"/>
              <a:gd name="connsiteX76" fmla="*/ 1140736 w 2824680"/>
              <a:gd name="connsiteY76" fmla="*/ 1955549 h 5748951"/>
              <a:gd name="connsiteX77" fmla="*/ 1249378 w 2824680"/>
              <a:gd name="connsiteY77" fmla="*/ 1937442 h 5748951"/>
              <a:gd name="connsiteX78" fmla="*/ 1303699 w 2824680"/>
              <a:gd name="connsiteY78" fmla="*/ 1991763 h 5748951"/>
              <a:gd name="connsiteX79" fmla="*/ 1367073 w 2824680"/>
              <a:gd name="connsiteY79" fmla="*/ 2046083 h 5748951"/>
              <a:gd name="connsiteX80" fmla="*/ 1376126 w 2824680"/>
              <a:gd name="connsiteY80" fmla="*/ 2118511 h 5748951"/>
              <a:gd name="connsiteX81" fmla="*/ 1376126 w 2824680"/>
              <a:gd name="connsiteY81" fmla="*/ 2254313 h 5748951"/>
              <a:gd name="connsiteX82" fmla="*/ 1358019 w 2824680"/>
              <a:gd name="connsiteY82" fmla="*/ 2335794 h 5748951"/>
              <a:gd name="connsiteX83" fmla="*/ 1421394 w 2824680"/>
              <a:gd name="connsiteY83" fmla="*/ 2344848 h 5748951"/>
              <a:gd name="connsiteX84" fmla="*/ 1448554 w 2824680"/>
              <a:gd name="connsiteY84" fmla="*/ 2308634 h 5748951"/>
              <a:gd name="connsiteX85" fmla="*/ 1403287 w 2824680"/>
              <a:gd name="connsiteY85" fmla="*/ 2199992 h 5748951"/>
              <a:gd name="connsiteX86" fmla="*/ 1430447 w 2824680"/>
              <a:gd name="connsiteY86" fmla="*/ 2163778 h 5748951"/>
              <a:gd name="connsiteX87" fmla="*/ 1457608 w 2824680"/>
              <a:gd name="connsiteY87" fmla="*/ 2018923 h 5748951"/>
              <a:gd name="connsiteX88" fmla="*/ 1493821 w 2824680"/>
              <a:gd name="connsiteY88" fmla="*/ 1973656 h 5748951"/>
              <a:gd name="connsiteX89" fmla="*/ 1593410 w 2824680"/>
              <a:gd name="connsiteY89" fmla="*/ 1955549 h 5748951"/>
              <a:gd name="connsiteX90" fmla="*/ 1683944 w 2824680"/>
              <a:gd name="connsiteY90" fmla="*/ 1982709 h 5748951"/>
              <a:gd name="connsiteX91" fmla="*/ 1747318 w 2824680"/>
              <a:gd name="connsiteY91" fmla="*/ 2046083 h 5748951"/>
              <a:gd name="connsiteX92" fmla="*/ 1792586 w 2824680"/>
              <a:gd name="connsiteY92" fmla="*/ 2109458 h 5748951"/>
              <a:gd name="connsiteX93" fmla="*/ 1828800 w 2824680"/>
              <a:gd name="connsiteY93" fmla="*/ 2199992 h 5748951"/>
              <a:gd name="connsiteX94" fmla="*/ 1937441 w 2824680"/>
              <a:gd name="connsiteY94" fmla="*/ 2218099 h 5748951"/>
              <a:gd name="connsiteX95" fmla="*/ 2027976 w 2824680"/>
              <a:gd name="connsiteY95" fmla="*/ 2272420 h 5748951"/>
              <a:gd name="connsiteX96" fmla="*/ 2018922 w 2824680"/>
              <a:gd name="connsiteY96" fmla="*/ 2344848 h 5748951"/>
              <a:gd name="connsiteX97" fmla="*/ 2082297 w 2824680"/>
              <a:gd name="connsiteY97" fmla="*/ 2444436 h 5748951"/>
              <a:gd name="connsiteX98" fmla="*/ 2172831 w 2824680"/>
              <a:gd name="connsiteY98" fmla="*/ 2534970 h 5748951"/>
              <a:gd name="connsiteX99" fmla="*/ 2218099 w 2824680"/>
              <a:gd name="connsiteY99" fmla="*/ 2634559 h 5748951"/>
              <a:gd name="connsiteX100" fmla="*/ 2218099 w 2824680"/>
              <a:gd name="connsiteY100" fmla="*/ 2716040 h 5748951"/>
              <a:gd name="connsiteX101" fmla="*/ 2190938 w 2824680"/>
              <a:gd name="connsiteY101" fmla="*/ 2743200 h 5748951"/>
              <a:gd name="connsiteX102" fmla="*/ 2272419 w 2824680"/>
              <a:gd name="connsiteY102" fmla="*/ 2806574 h 5748951"/>
              <a:gd name="connsiteX103" fmla="*/ 2344847 w 2824680"/>
              <a:gd name="connsiteY103" fmla="*/ 2851842 h 5748951"/>
              <a:gd name="connsiteX104" fmla="*/ 2372008 w 2824680"/>
              <a:gd name="connsiteY104" fmla="*/ 2924269 h 5748951"/>
              <a:gd name="connsiteX105" fmla="*/ 2372008 w 2824680"/>
              <a:gd name="connsiteY105" fmla="*/ 2969537 h 5748951"/>
              <a:gd name="connsiteX106" fmla="*/ 2426328 w 2824680"/>
              <a:gd name="connsiteY106" fmla="*/ 3005751 h 5748951"/>
              <a:gd name="connsiteX107" fmla="*/ 2507810 w 2824680"/>
              <a:gd name="connsiteY107" fmla="*/ 3060071 h 5748951"/>
              <a:gd name="connsiteX108" fmla="*/ 2498756 w 2824680"/>
              <a:gd name="connsiteY108" fmla="*/ 3213980 h 5748951"/>
              <a:gd name="connsiteX109" fmla="*/ 2498756 w 2824680"/>
              <a:gd name="connsiteY109" fmla="*/ 3313568 h 5748951"/>
              <a:gd name="connsiteX110" fmla="*/ 2480649 w 2824680"/>
              <a:gd name="connsiteY110" fmla="*/ 3404103 h 5748951"/>
              <a:gd name="connsiteX111" fmla="*/ 2471596 w 2824680"/>
              <a:gd name="connsiteY111" fmla="*/ 3440317 h 5748951"/>
              <a:gd name="connsiteX112" fmla="*/ 2562130 w 2824680"/>
              <a:gd name="connsiteY112" fmla="*/ 3503691 h 5748951"/>
              <a:gd name="connsiteX113" fmla="*/ 2697932 w 2824680"/>
              <a:gd name="connsiteY113" fmla="*/ 3539905 h 5748951"/>
              <a:gd name="connsiteX114" fmla="*/ 2734146 w 2824680"/>
              <a:gd name="connsiteY114" fmla="*/ 3603279 h 5748951"/>
              <a:gd name="connsiteX115" fmla="*/ 2743200 w 2824680"/>
              <a:gd name="connsiteY115" fmla="*/ 3684761 h 5748951"/>
              <a:gd name="connsiteX116" fmla="*/ 2734146 w 2824680"/>
              <a:gd name="connsiteY116" fmla="*/ 3929204 h 5748951"/>
              <a:gd name="connsiteX117" fmla="*/ 2770360 w 2824680"/>
              <a:gd name="connsiteY117" fmla="*/ 4110273 h 5748951"/>
              <a:gd name="connsiteX118" fmla="*/ 2788467 w 2824680"/>
              <a:gd name="connsiteY118" fmla="*/ 4409038 h 5748951"/>
              <a:gd name="connsiteX119" fmla="*/ 2824680 w 2824680"/>
              <a:gd name="connsiteY119" fmla="*/ 4626321 h 5748951"/>
              <a:gd name="connsiteX120" fmla="*/ 2688879 w 2824680"/>
              <a:gd name="connsiteY120" fmla="*/ 4925085 h 5748951"/>
              <a:gd name="connsiteX121" fmla="*/ 2607398 w 2824680"/>
              <a:gd name="connsiteY121" fmla="*/ 5051834 h 5748951"/>
              <a:gd name="connsiteX122" fmla="*/ 2534970 w 2824680"/>
              <a:gd name="connsiteY122" fmla="*/ 5305331 h 5748951"/>
              <a:gd name="connsiteX123" fmla="*/ 2435381 w 2824680"/>
              <a:gd name="connsiteY123" fmla="*/ 5567881 h 5748951"/>
              <a:gd name="connsiteX124" fmla="*/ 2353900 w 2824680"/>
              <a:gd name="connsiteY124" fmla="*/ 5721791 h 5748951"/>
              <a:gd name="connsiteX125" fmla="*/ 869132 w 2824680"/>
              <a:gd name="connsiteY125" fmla="*/ 5748951 h 5748951"/>
              <a:gd name="connsiteX126" fmla="*/ 688063 w 2824680"/>
              <a:gd name="connsiteY126" fmla="*/ 5730844 h 5748951"/>
              <a:gd name="connsiteX0" fmla="*/ 688063 w 2824680"/>
              <a:gd name="connsiteY0" fmla="*/ 5730844 h 5748951"/>
              <a:gd name="connsiteX1" fmla="*/ 597528 w 2824680"/>
              <a:gd name="connsiteY1" fmla="*/ 5314384 h 5748951"/>
              <a:gd name="connsiteX2" fmla="*/ 488887 w 2824680"/>
              <a:gd name="connsiteY2" fmla="*/ 5178582 h 5748951"/>
              <a:gd name="connsiteX3" fmla="*/ 389299 w 2824680"/>
              <a:gd name="connsiteY3" fmla="*/ 4762123 h 5748951"/>
              <a:gd name="connsiteX4" fmla="*/ 371192 w 2824680"/>
              <a:gd name="connsiteY4" fmla="*/ 4336610 h 5748951"/>
              <a:gd name="connsiteX5" fmla="*/ 371192 w 2824680"/>
              <a:gd name="connsiteY5" fmla="*/ 4137434 h 5748951"/>
              <a:gd name="connsiteX6" fmla="*/ 298764 w 2824680"/>
              <a:gd name="connsiteY6" fmla="*/ 4083113 h 5748951"/>
              <a:gd name="connsiteX7" fmla="*/ 271604 w 2824680"/>
              <a:gd name="connsiteY7" fmla="*/ 3947311 h 5748951"/>
              <a:gd name="connsiteX8" fmla="*/ 190122 w 2824680"/>
              <a:gd name="connsiteY8" fmla="*/ 3965418 h 5748951"/>
              <a:gd name="connsiteX9" fmla="*/ 0 w 2824680"/>
              <a:gd name="connsiteY9" fmla="*/ 3902044 h 5748951"/>
              <a:gd name="connsiteX10" fmla="*/ 27160 w 2824680"/>
              <a:gd name="connsiteY10" fmla="*/ 27161 h 5748951"/>
              <a:gd name="connsiteX11" fmla="*/ 54320 w 2824680"/>
              <a:gd name="connsiteY11" fmla="*/ 0 h 5748951"/>
              <a:gd name="connsiteX12" fmla="*/ 108641 w 2824680"/>
              <a:gd name="connsiteY12" fmla="*/ 0 h 5748951"/>
              <a:gd name="connsiteX13" fmla="*/ 108641 w 2824680"/>
              <a:gd name="connsiteY13" fmla="*/ 0 h 5748951"/>
              <a:gd name="connsiteX14" fmla="*/ 190122 w 2824680"/>
              <a:gd name="connsiteY14" fmla="*/ 27161 h 5748951"/>
              <a:gd name="connsiteX15" fmla="*/ 244443 w 2824680"/>
              <a:gd name="connsiteY15" fmla="*/ 72428 h 5748951"/>
              <a:gd name="connsiteX16" fmla="*/ 298764 w 2824680"/>
              <a:gd name="connsiteY16" fmla="*/ 54321 h 5748951"/>
              <a:gd name="connsiteX17" fmla="*/ 334978 w 2824680"/>
              <a:gd name="connsiteY17" fmla="*/ 36214 h 5748951"/>
              <a:gd name="connsiteX18" fmla="*/ 389299 w 2824680"/>
              <a:gd name="connsiteY18" fmla="*/ 90535 h 5748951"/>
              <a:gd name="connsiteX19" fmla="*/ 452673 w 2824680"/>
              <a:gd name="connsiteY19" fmla="*/ 90535 h 5748951"/>
              <a:gd name="connsiteX20" fmla="*/ 506994 w 2824680"/>
              <a:gd name="connsiteY20" fmla="*/ 90535 h 5748951"/>
              <a:gd name="connsiteX21" fmla="*/ 534154 w 2824680"/>
              <a:gd name="connsiteY21" fmla="*/ 144856 h 5748951"/>
              <a:gd name="connsiteX22" fmla="*/ 552261 w 2824680"/>
              <a:gd name="connsiteY22" fmla="*/ 72428 h 5748951"/>
              <a:gd name="connsiteX23" fmla="*/ 588475 w 2824680"/>
              <a:gd name="connsiteY23" fmla="*/ 54321 h 5748951"/>
              <a:gd name="connsiteX24" fmla="*/ 651849 w 2824680"/>
              <a:gd name="connsiteY24" fmla="*/ 54321 h 5748951"/>
              <a:gd name="connsiteX25" fmla="*/ 669956 w 2824680"/>
              <a:gd name="connsiteY25" fmla="*/ 63374 h 5748951"/>
              <a:gd name="connsiteX26" fmla="*/ 715223 w 2824680"/>
              <a:gd name="connsiteY26" fmla="*/ 36214 h 5748951"/>
              <a:gd name="connsiteX27" fmla="*/ 769544 w 2824680"/>
              <a:gd name="connsiteY27" fmla="*/ 36214 h 5748951"/>
              <a:gd name="connsiteX28" fmla="*/ 796705 w 2824680"/>
              <a:gd name="connsiteY28" fmla="*/ 90535 h 5748951"/>
              <a:gd name="connsiteX29" fmla="*/ 905346 w 2824680"/>
              <a:gd name="connsiteY29" fmla="*/ 126749 h 5748951"/>
              <a:gd name="connsiteX30" fmla="*/ 932507 w 2824680"/>
              <a:gd name="connsiteY30" fmla="*/ 72428 h 5748951"/>
              <a:gd name="connsiteX31" fmla="*/ 950613 w 2824680"/>
              <a:gd name="connsiteY31" fmla="*/ 18107 h 5748951"/>
              <a:gd name="connsiteX32" fmla="*/ 995881 w 2824680"/>
              <a:gd name="connsiteY32" fmla="*/ 0 h 5748951"/>
              <a:gd name="connsiteX33" fmla="*/ 1041148 w 2824680"/>
              <a:gd name="connsiteY33" fmla="*/ 45267 h 5748951"/>
              <a:gd name="connsiteX34" fmla="*/ 1041148 w 2824680"/>
              <a:gd name="connsiteY34" fmla="*/ 90535 h 5748951"/>
              <a:gd name="connsiteX35" fmla="*/ 1104522 w 2824680"/>
              <a:gd name="connsiteY35" fmla="*/ 135802 h 5748951"/>
              <a:gd name="connsiteX36" fmla="*/ 1104522 w 2824680"/>
              <a:gd name="connsiteY36" fmla="*/ 135802 h 5748951"/>
              <a:gd name="connsiteX37" fmla="*/ 1167897 w 2824680"/>
              <a:gd name="connsiteY37" fmla="*/ 36214 h 5748951"/>
              <a:gd name="connsiteX38" fmla="*/ 1240324 w 2824680"/>
              <a:gd name="connsiteY38" fmla="*/ 27161 h 5748951"/>
              <a:gd name="connsiteX39" fmla="*/ 1249378 w 2824680"/>
              <a:gd name="connsiteY39" fmla="*/ 108642 h 5748951"/>
              <a:gd name="connsiteX40" fmla="*/ 1222217 w 2824680"/>
              <a:gd name="connsiteY40" fmla="*/ 208230 h 5748951"/>
              <a:gd name="connsiteX41" fmla="*/ 1204110 w 2824680"/>
              <a:gd name="connsiteY41" fmla="*/ 235390 h 5748951"/>
              <a:gd name="connsiteX42" fmla="*/ 1158843 w 2824680"/>
              <a:gd name="connsiteY42" fmla="*/ 353085 h 5748951"/>
              <a:gd name="connsiteX43" fmla="*/ 1204110 w 2824680"/>
              <a:gd name="connsiteY43" fmla="*/ 380246 h 5748951"/>
              <a:gd name="connsiteX44" fmla="*/ 1186004 w 2824680"/>
              <a:gd name="connsiteY44" fmla="*/ 470780 h 5748951"/>
              <a:gd name="connsiteX45" fmla="*/ 1176950 w 2824680"/>
              <a:gd name="connsiteY45" fmla="*/ 552262 h 5748951"/>
              <a:gd name="connsiteX46" fmla="*/ 1131683 w 2824680"/>
              <a:gd name="connsiteY46" fmla="*/ 606582 h 5748951"/>
              <a:gd name="connsiteX47" fmla="*/ 1059255 w 2824680"/>
              <a:gd name="connsiteY47" fmla="*/ 543208 h 5748951"/>
              <a:gd name="connsiteX48" fmla="*/ 1013988 w 2824680"/>
              <a:gd name="connsiteY48" fmla="*/ 479834 h 5748951"/>
              <a:gd name="connsiteX49" fmla="*/ 959667 w 2824680"/>
              <a:gd name="connsiteY49" fmla="*/ 479834 h 5748951"/>
              <a:gd name="connsiteX50" fmla="*/ 905346 w 2824680"/>
              <a:gd name="connsiteY50" fmla="*/ 525101 h 5748951"/>
              <a:gd name="connsiteX51" fmla="*/ 887239 w 2824680"/>
              <a:gd name="connsiteY51" fmla="*/ 579422 h 5748951"/>
              <a:gd name="connsiteX52" fmla="*/ 914400 w 2824680"/>
              <a:gd name="connsiteY52" fmla="*/ 660903 h 5748951"/>
              <a:gd name="connsiteX53" fmla="*/ 923453 w 2824680"/>
              <a:gd name="connsiteY53" fmla="*/ 697117 h 5748951"/>
              <a:gd name="connsiteX54" fmla="*/ 851025 w 2824680"/>
              <a:gd name="connsiteY54" fmla="*/ 742384 h 5748951"/>
              <a:gd name="connsiteX55" fmla="*/ 760491 w 2824680"/>
              <a:gd name="connsiteY55" fmla="*/ 796705 h 5748951"/>
              <a:gd name="connsiteX56" fmla="*/ 760491 w 2824680"/>
              <a:gd name="connsiteY56" fmla="*/ 796705 h 5748951"/>
              <a:gd name="connsiteX57" fmla="*/ 860079 w 2824680"/>
              <a:gd name="connsiteY57" fmla="*/ 860079 h 5748951"/>
              <a:gd name="connsiteX58" fmla="*/ 860079 w 2824680"/>
              <a:gd name="connsiteY58" fmla="*/ 860079 h 5748951"/>
              <a:gd name="connsiteX59" fmla="*/ 905346 w 2824680"/>
              <a:gd name="connsiteY59" fmla="*/ 986828 h 5748951"/>
              <a:gd name="connsiteX60" fmla="*/ 841972 w 2824680"/>
              <a:gd name="connsiteY60" fmla="*/ 1086416 h 5748951"/>
              <a:gd name="connsiteX61" fmla="*/ 841972 w 2824680"/>
              <a:gd name="connsiteY61" fmla="*/ 1167897 h 5748951"/>
              <a:gd name="connsiteX62" fmla="*/ 841972 w 2824680"/>
              <a:gd name="connsiteY62" fmla="*/ 1231271 h 5748951"/>
              <a:gd name="connsiteX63" fmla="*/ 914400 w 2824680"/>
              <a:gd name="connsiteY63" fmla="*/ 1285592 h 5748951"/>
              <a:gd name="connsiteX64" fmla="*/ 959667 w 2824680"/>
              <a:gd name="connsiteY64" fmla="*/ 1339913 h 5748951"/>
              <a:gd name="connsiteX65" fmla="*/ 1023041 w 2824680"/>
              <a:gd name="connsiteY65" fmla="*/ 1339913 h 5748951"/>
              <a:gd name="connsiteX66" fmla="*/ 1077362 w 2824680"/>
              <a:gd name="connsiteY66" fmla="*/ 1348967 h 5748951"/>
              <a:gd name="connsiteX67" fmla="*/ 1104522 w 2824680"/>
              <a:gd name="connsiteY67" fmla="*/ 1412341 h 5748951"/>
              <a:gd name="connsiteX68" fmla="*/ 1131683 w 2824680"/>
              <a:gd name="connsiteY68" fmla="*/ 1502875 h 5748951"/>
              <a:gd name="connsiteX69" fmla="*/ 1113576 w 2824680"/>
              <a:gd name="connsiteY69" fmla="*/ 1575303 h 5748951"/>
              <a:gd name="connsiteX70" fmla="*/ 1059255 w 2824680"/>
              <a:gd name="connsiteY70" fmla="*/ 1611517 h 5748951"/>
              <a:gd name="connsiteX71" fmla="*/ 1032095 w 2824680"/>
              <a:gd name="connsiteY71" fmla="*/ 1674891 h 5748951"/>
              <a:gd name="connsiteX72" fmla="*/ 1050202 w 2824680"/>
              <a:gd name="connsiteY72" fmla="*/ 1756372 h 5748951"/>
              <a:gd name="connsiteX73" fmla="*/ 1095469 w 2824680"/>
              <a:gd name="connsiteY73" fmla="*/ 1801640 h 5748951"/>
              <a:gd name="connsiteX74" fmla="*/ 1095469 w 2824680"/>
              <a:gd name="connsiteY74" fmla="*/ 1801640 h 5748951"/>
              <a:gd name="connsiteX75" fmla="*/ 1140736 w 2824680"/>
              <a:gd name="connsiteY75" fmla="*/ 1919335 h 5748951"/>
              <a:gd name="connsiteX76" fmla="*/ 1140736 w 2824680"/>
              <a:gd name="connsiteY76" fmla="*/ 1955549 h 5748951"/>
              <a:gd name="connsiteX77" fmla="*/ 1249378 w 2824680"/>
              <a:gd name="connsiteY77" fmla="*/ 1937442 h 5748951"/>
              <a:gd name="connsiteX78" fmla="*/ 1303699 w 2824680"/>
              <a:gd name="connsiteY78" fmla="*/ 1991763 h 5748951"/>
              <a:gd name="connsiteX79" fmla="*/ 1367073 w 2824680"/>
              <a:gd name="connsiteY79" fmla="*/ 2046083 h 5748951"/>
              <a:gd name="connsiteX80" fmla="*/ 1376126 w 2824680"/>
              <a:gd name="connsiteY80" fmla="*/ 2118511 h 5748951"/>
              <a:gd name="connsiteX81" fmla="*/ 1376126 w 2824680"/>
              <a:gd name="connsiteY81" fmla="*/ 2254313 h 5748951"/>
              <a:gd name="connsiteX82" fmla="*/ 1358019 w 2824680"/>
              <a:gd name="connsiteY82" fmla="*/ 2335794 h 5748951"/>
              <a:gd name="connsiteX83" fmla="*/ 1421394 w 2824680"/>
              <a:gd name="connsiteY83" fmla="*/ 2344848 h 5748951"/>
              <a:gd name="connsiteX84" fmla="*/ 1448554 w 2824680"/>
              <a:gd name="connsiteY84" fmla="*/ 2308634 h 5748951"/>
              <a:gd name="connsiteX85" fmla="*/ 1403287 w 2824680"/>
              <a:gd name="connsiteY85" fmla="*/ 2199992 h 5748951"/>
              <a:gd name="connsiteX86" fmla="*/ 1430447 w 2824680"/>
              <a:gd name="connsiteY86" fmla="*/ 2163778 h 5748951"/>
              <a:gd name="connsiteX87" fmla="*/ 1457608 w 2824680"/>
              <a:gd name="connsiteY87" fmla="*/ 2018923 h 5748951"/>
              <a:gd name="connsiteX88" fmla="*/ 1493821 w 2824680"/>
              <a:gd name="connsiteY88" fmla="*/ 1973656 h 5748951"/>
              <a:gd name="connsiteX89" fmla="*/ 1593410 w 2824680"/>
              <a:gd name="connsiteY89" fmla="*/ 1955549 h 5748951"/>
              <a:gd name="connsiteX90" fmla="*/ 1683944 w 2824680"/>
              <a:gd name="connsiteY90" fmla="*/ 1982709 h 5748951"/>
              <a:gd name="connsiteX91" fmla="*/ 1747318 w 2824680"/>
              <a:gd name="connsiteY91" fmla="*/ 2046083 h 5748951"/>
              <a:gd name="connsiteX92" fmla="*/ 1792586 w 2824680"/>
              <a:gd name="connsiteY92" fmla="*/ 2109458 h 5748951"/>
              <a:gd name="connsiteX93" fmla="*/ 1828800 w 2824680"/>
              <a:gd name="connsiteY93" fmla="*/ 2199992 h 5748951"/>
              <a:gd name="connsiteX94" fmla="*/ 1937441 w 2824680"/>
              <a:gd name="connsiteY94" fmla="*/ 2218099 h 5748951"/>
              <a:gd name="connsiteX95" fmla="*/ 2027976 w 2824680"/>
              <a:gd name="connsiteY95" fmla="*/ 2272420 h 5748951"/>
              <a:gd name="connsiteX96" fmla="*/ 2018922 w 2824680"/>
              <a:gd name="connsiteY96" fmla="*/ 2344848 h 5748951"/>
              <a:gd name="connsiteX97" fmla="*/ 2082297 w 2824680"/>
              <a:gd name="connsiteY97" fmla="*/ 2444436 h 5748951"/>
              <a:gd name="connsiteX98" fmla="*/ 2172831 w 2824680"/>
              <a:gd name="connsiteY98" fmla="*/ 2534970 h 5748951"/>
              <a:gd name="connsiteX99" fmla="*/ 2218099 w 2824680"/>
              <a:gd name="connsiteY99" fmla="*/ 2634559 h 5748951"/>
              <a:gd name="connsiteX100" fmla="*/ 2218099 w 2824680"/>
              <a:gd name="connsiteY100" fmla="*/ 2716040 h 5748951"/>
              <a:gd name="connsiteX101" fmla="*/ 2190938 w 2824680"/>
              <a:gd name="connsiteY101" fmla="*/ 2743200 h 5748951"/>
              <a:gd name="connsiteX102" fmla="*/ 2272419 w 2824680"/>
              <a:gd name="connsiteY102" fmla="*/ 2806574 h 5748951"/>
              <a:gd name="connsiteX103" fmla="*/ 2344847 w 2824680"/>
              <a:gd name="connsiteY103" fmla="*/ 2851842 h 5748951"/>
              <a:gd name="connsiteX104" fmla="*/ 2372008 w 2824680"/>
              <a:gd name="connsiteY104" fmla="*/ 2924269 h 5748951"/>
              <a:gd name="connsiteX105" fmla="*/ 2372008 w 2824680"/>
              <a:gd name="connsiteY105" fmla="*/ 2969537 h 5748951"/>
              <a:gd name="connsiteX106" fmla="*/ 2426328 w 2824680"/>
              <a:gd name="connsiteY106" fmla="*/ 3005751 h 5748951"/>
              <a:gd name="connsiteX107" fmla="*/ 2507810 w 2824680"/>
              <a:gd name="connsiteY107" fmla="*/ 3060071 h 5748951"/>
              <a:gd name="connsiteX108" fmla="*/ 2498756 w 2824680"/>
              <a:gd name="connsiteY108" fmla="*/ 3213980 h 5748951"/>
              <a:gd name="connsiteX109" fmla="*/ 2498756 w 2824680"/>
              <a:gd name="connsiteY109" fmla="*/ 3313568 h 5748951"/>
              <a:gd name="connsiteX110" fmla="*/ 2480649 w 2824680"/>
              <a:gd name="connsiteY110" fmla="*/ 3404103 h 5748951"/>
              <a:gd name="connsiteX111" fmla="*/ 2471596 w 2824680"/>
              <a:gd name="connsiteY111" fmla="*/ 3440317 h 5748951"/>
              <a:gd name="connsiteX112" fmla="*/ 2562130 w 2824680"/>
              <a:gd name="connsiteY112" fmla="*/ 3503691 h 5748951"/>
              <a:gd name="connsiteX113" fmla="*/ 2697932 w 2824680"/>
              <a:gd name="connsiteY113" fmla="*/ 3539905 h 5748951"/>
              <a:gd name="connsiteX114" fmla="*/ 2734146 w 2824680"/>
              <a:gd name="connsiteY114" fmla="*/ 3603279 h 5748951"/>
              <a:gd name="connsiteX115" fmla="*/ 2743200 w 2824680"/>
              <a:gd name="connsiteY115" fmla="*/ 3684761 h 5748951"/>
              <a:gd name="connsiteX116" fmla="*/ 2734146 w 2824680"/>
              <a:gd name="connsiteY116" fmla="*/ 3929204 h 5748951"/>
              <a:gd name="connsiteX117" fmla="*/ 2770360 w 2824680"/>
              <a:gd name="connsiteY117" fmla="*/ 4110273 h 5748951"/>
              <a:gd name="connsiteX118" fmla="*/ 2788467 w 2824680"/>
              <a:gd name="connsiteY118" fmla="*/ 4409038 h 5748951"/>
              <a:gd name="connsiteX119" fmla="*/ 2824680 w 2824680"/>
              <a:gd name="connsiteY119" fmla="*/ 4626321 h 5748951"/>
              <a:gd name="connsiteX120" fmla="*/ 2734146 w 2824680"/>
              <a:gd name="connsiteY120" fmla="*/ 4780230 h 5748951"/>
              <a:gd name="connsiteX121" fmla="*/ 2688879 w 2824680"/>
              <a:gd name="connsiteY121" fmla="*/ 4925085 h 5748951"/>
              <a:gd name="connsiteX122" fmla="*/ 2607398 w 2824680"/>
              <a:gd name="connsiteY122" fmla="*/ 5051834 h 5748951"/>
              <a:gd name="connsiteX123" fmla="*/ 2534970 w 2824680"/>
              <a:gd name="connsiteY123" fmla="*/ 5305331 h 5748951"/>
              <a:gd name="connsiteX124" fmla="*/ 2435381 w 2824680"/>
              <a:gd name="connsiteY124" fmla="*/ 5567881 h 5748951"/>
              <a:gd name="connsiteX125" fmla="*/ 2353900 w 2824680"/>
              <a:gd name="connsiteY125" fmla="*/ 5721791 h 5748951"/>
              <a:gd name="connsiteX126" fmla="*/ 869132 w 2824680"/>
              <a:gd name="connsiteY126" fmla="*/ 5748951 h 5748951"/>
              <a:gd name="connsiteX127" fmla="*/ 688063 w 2824680"/>
              <a:gd name="connsiteY127" fmla="*/ 5730844 h 5748951"/>
              <a:gd name="connsiteX0" fmla="*/ 688063 w 2824680"/>
              <a:gd name="connsiteY0" fmla="*/ 5730844 h 5748951"/>
              <a:gd name="connsiteX1" fmla="*/ 597528 w 2824680"/>
              <a:gd name="connsiteY1" fmla="*/ 5314384 h 5748951"/>
              <a:gd name="connsiteX2" fmla="*/ 488887 w 2824680"/>
              <a:gd name="connsiteY2" fmla="*/ 5178582 h 5748951"/>
              <a:gd name="connsiteX3" fmla="*/ 389299 w 2824680"/>
              <a:gd name="connsiteY3" fmla="*/ 4762123 h 5748951"/>
              <a:gd name="connsiteX4" fmla="*/ 371192 w 2824680"/>
              <a:gd name="connsiteY4" fmla="*/ 4336610 h 5748951"/>
              <a:gd name="connsiteX5" fmla="*/ 371192 w 2824680"/>
              <a:gd name="connsiteY5" fmla="*/ 4137434 h 5748951"/>
              <a:gd name="connsiteX6" fmla="*/ 298764 w 2824680"/>
              <a:gd name="connsiteY6" fmla="*/ 4083113 h 5748951"/>
              <a:gd name="connsiteX7" fmla="*/ 271604 w 2824680"/>
              <a:gd name="connsiteY7" fmla="*/ 3947311 h 5748951"/>
              <a:gd name="connsiteX8" fmla="*/ 190122 w 2824680"/>
              <a:gd name="connsiteY8" fmla="*/ 3965418 h 5748951"/>
              <a:gd name="connsiteX9" fmla="*/ 0 w 2824680"/>
              <a:gd name="connsiteY9" fmla="*/ 3902044 h 5748951"/>
              <a:gd name="connsiteX10" fmla="*/ 27160 w 2824680"/>
              <a:gd name="connsiteY10" fmla="*/ 27161 h 5748951"/>
              <a:gd name="connsiteX11" fmla="*/ 54320 w 2824680"/>
              <a:gd name="connsiteY11" fmla="*/ 0 h 5748951"/>
              <a:gd name="connsiteX12" fmla="*/ 108641 w 2824680"/>
              <a:gd name="connsiteY12" fmla="*/ 0 h 5748951"/>
              <a:gd name="connsiteX13" fmla="*/ 108641 w 2824680"/>
              <a:gd name="connsiteY13" fmla="*/ 0 h 5748951"/>
              <a:gd name="connsiteX14" fmla="*/ 190122 w 2824680"/>
              <a:gd name="connsiteY14" fmla="*/ 27161 h 5748951"/>
              <a:gd name="connsiteX15" fmla="*/ 244443 w 2824680"/>
              <a:gd name="connsiteY15" fmla="*/ 72428 h 5748951"/>
              <a:gd name="connsiteX16" fmla="*/ 298764 w 2824680"/>
              <a:gd name="connsiteY16" fmla="*/ 54321 h 5748951"/>
              <a:gd name="connsiteX17" fmla="*/ 334978 w 2824680"/>
              <a:gd name="connsiteY17" fmla="*/ 36214 h 5748951"/>
              <a:gd name="connsiteX18" fmla="*/ 389299 w 2824680"/>
              <a:gd name="connsiteY18" fmla="*/ 90535 h 5748951"/>
              <a:gd name="connsiteX19" fmla="*/ 452673 w 2824680"/>
              <a:gd name="connsiteY19" fmla="*/ 90535 h 5748951"/>
              <a:gd name="connsiteX20" fmla="*/ 506994 w 2824680"/>
              <a:gd name="connsiteY20" fmla="*/ 90535 h 5748951"/>
              <a:gd name="connsiteX21" fmla="*/ 534154 w 2824680"/>
              <a:gd name="connsiteY21" fmla="*/ 144856 h 5748951"/>
              <a:gd name="connsiteX22" fmla="*/ 552261 w 2824680"/>
              <a:gd name="connsiteY22" fmla="*/ 72428 h 5748951"/>
              <a:gd name="connsiteX23" fmla="*/ 588475 w 2824680"/>
              <a:gd name="connsiteY23" fmla="*/ 54321 h 5748951"/>
              <a:gd name="connsiteX24" fmla="*/ 651849 w 2824680"/>
              <a:gd name="connsiteY24" fmla="*/ 54321 h 5748951"/>
              <a:gd name="connsiteX25" fmla="*/ 669956 w 2824680"/>
              <a:gd name="connsiteY25" fmla="*/ 63374 h 5748951"/>
              <a:gd name="connsiteX26" fmla="*/ 715223 w 2824680"/>
              <a:gd name="connsiteY26" fmla="*/ 36214 h 5748951"/>
              <a:gd name="connsiteX27" fmla="*/ 769544 w 2824680"/>
              <a:gd name="connsiteY27" fmla="*/ 36214 h 5748951"/>
              <a:gd name="connsiteX28" fmla="*/ 796705 w 2824680"/>
              <a:gd name="connsiteY28" fmla="*/ 90535 h 5748951"/>
              <a:gd name="connsiteX29" fmla="*/ 905346 w 2824680"/>
              <a:gd name="connsiteY29" fmla="*/ 126749 h 5748951"/>
              <a:gd name="connsiteX30" fmla="*/ 932507 w 2824680"/>
              <a:gd name="connsiteY30" fmla="*/ 72428 h 5748951"/>
              <a:gd name="connsiteX31" fmla="*/ 950613 w 2824680"/>
              <a:gd name="connsiteY31" fmla="*/ 18107 h 5748951"/>
              <a:gd name="connsiteX32" fmla="*/ 995881 w 2824680"/>
              <a:gd name="connsiteY32" fmla="*/ 0 h 5748951"/>
              <a:gd name="connsiteX33" fmla="*/ 1041148 w 2824680"/>
              <a:gd name="connsiteY33" fmla="*/ 45267 h 5748951"/>
              <a:gd name="connsiteX34" fmla="*/ 1041148 w 2824680"/>
              <a:gd name="connsiteY34" fmla="*/ 90535 h 5748951"/>
              <a:gd name="connsiteX35" fmla="*/ 1104522 w 2824680"/>
              <a:gd name="connsiteY35" fmla="*/ 135802 h 5748951"/>
              <a:gd name="connsiteX36" fmla="*/ 1104522 w 2824680"/>
              <a:gd name="connsiteY36" fmla="*/ 135802 h 5748951"/>
              <a:gd name="connsiteX37" fmla="*/ 1167897 w 2824680"/>
              <a:gd name="connsiteY37" fmla="*/ 36214 h 5748951"/>
              <a:gd name="connsiteX38" fmla="*/ 1240324 w 2824680"/>
              <a:gd name="connsiteY38" fmla="*/ 27161 h 5748951"/>
              <a:gd name="connsiteX39" fmla="*/ 1249378 w 2824680"/>
              <a:gd name="connsiteY39" fmla="*/ 108642 h 5748951"/>
              <a:gd name="connsiteX40" fmla="*/ 1222217 w 2824680"/>
              <a:gd name="connsiteY40" fmla="*/ 208230 h 5748951"/>
              <a:gd name="connsiteX41" fmla="*/ 1204110 w 2824680"/>
              <a:gd name="connsiteY41" fmla="*/ 235390 h 5748951"/>
              <a:gd name="connsiteX42" fmla="*/ 1158843 w 2824680"/>
              <a:gd name="connsiteY42" fmla="*/ 353085 h 5748951"/>
              <a:gd name="connsiteX43" fmla="*/ 1204110 w 2824680"/>
              <a:gd name="connsiteY43" fmla="*/ 380246 h 5748951"/>
              <a:gd name="connsiteX44" fmla="*/ 1186004 w 2824680"/>
              <a:gd name="connsiteY44" fmla="*/ 470780 h 5748951"/>
              <a:gd name="connsiteX45" fmla="*/ 1176950 w 2824680"/>
              <a:gd name="connsiteY45" fmla="*/ 552262 h 5748951"/>
              <a:gd name="connsiteX46" fmla="*/ 1131683 w 2824680"/>
              <a:gd name="connsiteY46" fmla="*/ 606582 h 5748951"/>
              <a:gd name="connsiteX47" fmla="*/ 1059255 w 2824680"/>
              <a:gd name="connsiteY47" fmla="*/ 543208 h 5748951"/>
              <a:gd name="connsiteX48" fmla="*/ 1013988 w 2824680"/>
              <a:gd name="connsiteY48" fmla="*/ 479834 h 5748951"/>
              <a:gd name="connsiteX49" fmla="*/ 959667 w 2824680"/>
              <a:gd name="connsiteY49" fmla="*/ 479834 h 5748951"/>
              <a:gd name="connsiteX50" fmla="*/ 905346 w 2824680"/>
              <a:gd name="connsiteY50" fmla="*/ 525101 h 5748951"/>
              <a:gd name="connsiteX51" fmla="*/ 887239 w 2824680"/>
              <a:gd name="connsiteY51" fmla="*/ 579422 h 5748951"/>
              <a:gd name="connsiteX52" fmla="*/ 914400 w 2824680"/>
              <a:gd name="connsiteY52" fmla="*/ 660903 h 5748951"/>
              <a:gd name="connsiteX53" fmla="*/ 923453 w 2824680"/>
              <a:gd name="connsiteY53" fmla="*/ 697117 h 5748951"/>
              <a:gd name="connsiteX54" fmla="*/ 851025 w 2824680"/>
              <a:gd name="connsiteY54" fmla="*/ 742384 h 5748951"/>
              <a:gd name="connsiteX55" fmla="*/ 760491 w 2824680"/>
              <a:gd name="connsiteY55" fmla="*/ 796705 h 5748951"/>
              <a:gd name="connsiteX56" fmla="*/ 760491 w 2824680"/>
              <a:gd name="connsiteY56" fmla="*/ 796705 h 5748951"/>
              <a:gd name="connsiteX57" fmla="*/ 860079 w 2824680"/>
              <a:gd name="connsiteY57" fmla="*/ 860079 h 5748951"/>
              <a:gd name="connsiteX58" fmla="*/ 860079 w 2824680"/>
              <a:gd name="connsiteY58" fmla="*/ 860079 h 5748951"/>
              <a:gd name="connsiteX59" fmla="*/ 905346 w 2824680"/>
              <a:gd name="connsiteY59" fmla="*/ 986828 h 5748951"/>
              <a:gd name="connsiteX60" fmla="*/ 841972 w 2824680"/>
              <a:gd name="connsiteY60" fmla="*/ 1086416 h 5748951"/>
              <a:gd name="connsiteX61" fmla="*/ 841972 w 2824680"/>
              <a:gd name="connsiteY61" fmla="*/ 1167897 h 5748951"/>
              <a:gd name="connsiteX62" fmla="*/ 841972 w 2824680"/>
              <a:gd name="connsiteY62" fmla="*/ 1231271 h 5748951"/>
              <a:gd name="connsiteX63" fmla="*/ 914400 w 2824680"/>
              <a:gd name="connsiteY63" fmla="*/ 1285592 h 5748951"/>
              <a:gd name="connsiteX64" fmla="*/ 959667 w 2824680"/>
              <a:gd name="connsiteY64" fmla="*/ 1339913 h 5748951"/>
              <a:gd name="connsiteX65" fmla="*/ 1023041 w 2824680"/>
              <a:gd name="connsiteY65" fmla="*/ 1339913 h 5748951"/>
              <a:gd name="connsiteX66" fmla="*/ 1077362 w 2824680"/>
              <a:gd name="connsiteY66" fmla="*/ 1348967 h 5748951"/>
              <a:gd name="connsiteX67" fmla="*/ 1104522 w 2824680"/>
              <a:gd name="connsiteY67" fmla="*/ 1412341 h 5748951"/>
              <a:gd name="connsiteX68" fmla="*/ 1131683 w 2824680"/>
              <a:gd name="connsiteY68" fmla="*/ 1502875 h 5748951"/>
              <a:gd name="connsiteX69" fmla="*/ 1113576 w 2824680"/>
              <a:gd name="connsiteY69" fmla="*/ 1575303 h 5748951"/>
              <a:gd name="connsiteX70" fmla="*/ 1059255 w 2824680"/>
              <a:gd name="connsiteY70" fmla="*/ 1611517 h 5748951"/>
              <a:gd name="connsiteX71" fmla="*/ 1032095 w 2824680"/>
              <a:gd name="connsiteY71" fmla="*/ 1674891 h 5748951"/>
              <a:gd name="connsiteX72" fmla="*/ 1050202 w 2824680"/>
              <a:gd name="connsiteY72" fmla="*/ 1756372 h 5748951"/>
              <a:gd name="connsiteX73" fmla="*/ 1095469 w 2824680"/>
              <a:gd name="connsiteY73" fmla="*/ 1801640 h 5748951"/>
              <a:gd name="connsiteX74" fmla="*/ 1095469 w 2824680"/>
              <a:gd name="connsiteY74" fmla="*/ 1801640 h 5748951"/>
              <a:gd name="connsiteX75" fmla="*/ 1140736 w 2824680"/>
              <a:gd name="connsiteY75" fmla="*/ 1919335 h 5748951"/>
              <a:gd name="connsiteX76" fmla="*/ 1140736 w 2824680"/>
              <a:gd name="connsiteY76" fmla="*/ 1955549 h 5748951"/>
              <a:gd name="connsiteX77" fmla="*/ 1249378 w 2824680"/>
              <a:gd name="connsiteY77" fmla="*/ 1937442 h 5748951"/>
              <a:gd name="connsiteX78" fmla="*/ 1303699 w 2824680"/>
              <a:gd name="connsiteY78" fmla="*/ 1991763 h 5748951"/>
              <a:gd name="connsiteX79" fmla="*/ 1367073 w 2824680"/>
              <a:gd name="connsiteY79" fmla="*/ 2046083 h 5748951"/>
              <a:gd name="connsiteX80" fmla="*/ 1376126 w 2824680"/>
              <a:gd name="connsiteY80" fmla="*/ 2118511 h 5748951"/>
              <a:gd name="connsiteX81" fmla="*/ 1376126 w 2824680"/>
              <a:gd name="connsiteY81" fmla="*/ 2254313 h 5748951"/>
              <a:gd name="connsiteX82" fmla="*/ 1358019 w 2824680"/>
              <a:gd name="connsiteY82" fmla="*/ 2335794 h 5748951"/>
              <a:gd name="connsiteX83" fmla="*/ 1421394 w 2824680"/>
              <a:gd name="connsiteY83" fmla="*/ 2344848 h 5748951"/>
              <a:gd name="connsiteX84" fmla="*/ 1448554 w 2824680"/>
              <a:gd name="connsiteY84" fmla="*/ 2308634 h 5748951"/>
              <a:gd name="connsiteX85" fmla="*/ 1403287 w 2824680"/>
              <a:gd name="connsiteY85" fmla="*/ 2199992 h 5748951"/>
              <a:gd name="connsiteX86" fmla="*/ 1430447 w 2824680"/>
              <a:gd name="connsiteY86" fmla="*/ 2163778 h 5748951"/>
              <a:gd name="connsiteX87" fmla="*/ 1457608 w 2824680"/>
              <a:gd name="connsiteY87" fmla="*/ 2018923 h 5748951"/>
              <a:gd name="connsiteX88" fmla="*/ 1493821 w 2824680"/>
              <a:gd name="connsiteY88" fmla="*/ 1973656 h 5748951"/>
              <a:gd name="connsiteX89" fmla="*/ 1593410 w 2824680"/>
              <a:gd name="connsiteY89" fmla="*/ 1955549 h 5748951"/>
              <a:gd name="connsiteX90" fmla="*/ 1683944 w 2824680"/>
              <a:gd name="connsiteY90" fmla="*/ 1982709 h 5748951"/>
              <a:gd name="connsiteX91" fmla="*/ 1747318 w 2824680"/>
              <a:gd name="connsiteY91" fmla="*/ 2046083 h 5748951"/>
              <a:gd name="connsiteX92" fmla="*/ 1792586 w 2824680"/>
              <a:gd name="connsiteY92" fmla="*/ 2109458 h 5748951"/>
              <a:gd name="connsiteX93" fmla="*/ 1828800 w 2824680"/>
              <a:gd name="connsiteY93" fmla="*/ 2199992 h 5748951"/>
              <a:gd name="connsiteX94" fmla="*/ 1937441 w 2824680"/>
              <a:gd name="connsiteY94" fmla="*/ 2218099 h 5748951"/>
              <a:gd name="connsiteX95" fmla="*/ 2027976 w 2824680"/>
              <a:gd name="connsiteY95" fmla="*/ 2272420 h 5748951"/>
              <a:gd name="connsiteX96" fmla="*/ 2018922 w 2824680"/>
              <a:gd name="connsiteY96" fmla="*/ 2344848 h 5748951"/>
              <a:gd name="connsiteX97" fmla="*/ 2082297 w 2824680"/>
              <a:gd name="connsiteY97" fmla="*/ 2444436 h 5748951"/>
              <a:gd name="connsiteX98" fmla="*/ 2172831 w 2824680"/>
              <a:gd name="connsiteY98" fmla="*/ 2534970 h 5748951"/>
              <a:gd name="connsiteX99" fmla="*/ 2218099 w 2824680"/>
              <a:gd name="connsiteY99" fmla="*/ 2634559 h 5748951"/>
              <a:gd name="connsiteX100" fmla="*/ 2218099 w 2824680"/>
              <a:gd name="connsiteY100" fmla="*/ 2716040 h 5748951"/>
              <a:gd name="connsiteX101" fmla="*/ 2190938 w 2824680"/>
              <a:gd name="connsiteY101" fmla="*/ 2743200 h 5748951"/>
              <a:gd name="connsiteX102" fmla="*/ 2272419 w 2824680"/>
              <a:gd name="connsiteY102" fmla="*/ 2806574 h 5748951"/>
              <a:gd name="connsiteX103" fmla="*/ 2344847 w 2824680"/>
              <a:gd name="connsiteY103" fmla="*/ 2851842 h 5748951"/>
              <a:gd name="connsiteX104" fmla="*/ 2372008 w 2824680"/>
              <a:gd name="connsiteY104" fmla="*/ 2924269 h 5748951"/>
              <a:gd name="connsiteX105" fmla="*/ 2372008 w 2824680"/>
              <a:gd name="connsiteY105" fmla="*/ 2969537 h 5748951"/>
              <a:gd name="connsiteX106" fmla="*/ 2426328 w 2824680"/>
              <a:gd name="connsiteY106" fmla="*/ 3005751 h 5748951"/>
              <a:gd name="connsiteX107" fmla="*/ 2507810 w 2824680"/>
              <a:gd name="connsiteY107" fmla="*/ 3060071 h 5748951"/>
              <a:gd name="connsiteX108" fmla="*/ 2498756 w 2824680"/>
              <a:gd name="connsiteY108" fmla="*/ 3213980 h 5748951"/>
              <a:gd name="connsiteX109" fmla="*/ 2498756 w 2824680"/>
              <a:gd name="connsiteY109" fmla="*/ 3313568 h 5748951"/>
              <a:gd name="connsiteX110" fmla="*/ 2480649 w 2824680"/>
              <a:gd name="connsiteY110" fmla="*/ 3404103 h 5748951"/>
              <a:gd name="connsiteX111" fmla="*/ 2471596 w 2824680"/>
              <a:gd name="connsiteY111" fmla="*/ 3440317 h 5748951"/>
              <a:gd name="connsiteX112" fmla="*/ 2562130 w 2824680"/>
              <a:gd name="connsiteY112" fmla="*/ 3503691 h 5748951"/>
              <a:gd name="connsiteX113" fmla="*/ 2697932 w 2824680"/>
              <a:gd name="connsiteY113" fmla="*/ 3539905 h 5748951"/>
              <a:gd name="connsiteX114" fmla="*/ 2734146 w 2824680"/>
              <a:gd name="connsiteY114" fmla="*/ 3603279 h 5748951"/>
              <a:gd name="connsiteX115" fmla="*/ 2743200 w 2824680"/>
              <a:gd name="connsiteY115" fmla="*/ 3684761 h 5748951"/>
              <a:gd name="connsiteX116" fmla="*/ 2734146 w 2824680"/>
              <a:gd name="connsiteY116" fmla="*/ 3929204 h 5748951"/>
              <a:gd name="connsiteX117" fmla="*/ 2770360 w 2824680"/>
              <a:gd name="connsiteY117" fmla="*/ 4110273 h 5748951"/>
              <a:gd name="connsiteX118" fmla="*/ 2761307 w 2824680"/>
              <a:gd name="connsiteY118" fmla="*/ 4300396 h 5748951"/>
              <a:gd name="connsiteX119" fmla="*/ 2788467 w 2824680"/>
              <a:gd name="connsiteY119" fmla="*/ 4409038 h 5748951"/>
              <a:gd name="connsiteX120" fmla="*/ 2824680 w 2824680"/>
              <a:gd name="connsiteY120" fmla="*/ 4626321 h 5748951"/>
              <a:gd name="connsiteX121" fmla="*/ 2734146 w 2824680"/>
              <a:gd name="connsiteY121" fmla="*/ 4780230 h 5748951"/>
              <a:gd name="connsiteX122" fmla="*/ 2688879 w 2824680"/>
              <a:gd name="connsiteY122" fmla="*/ 4925085 h 5748951"/>
              <a:gd name="connsiteX123" fmla="*/ 2607398 w 2824680"/>
              <a:gd name="connsiteY123" fmla="*/ 5051834 h 5748951"/>
              <a:gd name="connsiteX124" fmla="*/ 2534970 w 2824680"/>
              <a:gd name="connsiteY124" fmla="*/ 5305331 h 5748951"/>
              <a:gd name="connsiteX125" fmla="*/ 2435381 w 2824680"/>
              <a:gd name="connsiteY125" fmla="*/ 5567881 h 5748951"/>
              <a:gd name="connsiteX126" fmla="*/ 2353900 w 2824680"/>
              <a:gd name="connsiteY126" fmla="*/ 5721791 h 5748951"/>
              <a:gd name="connsiteX127" fmla="*/ 869132 w 2824680"/>
              <a:gd name="connsiteY127" fmla="*/ 5748951 h 5748951"/>
              <a:gd name="connsiteX128" fmla="*/ 688063 w 2824680"/>
              <a:gd name="connsiteY128" fmla="*/ 5730844 h 5748951"/>
              <a:gd name="connsiteX0" fmla="*/ 688063 w 2824680"/>
              <a:gd name="connsiteY0" fmla="*/ 5730844 h 5748951"/>
              <a:gd name="connsiteX1" fmla="*/ 597528 w 2824680"/>
              <a:gd name="connsiteY1" fmla="*/ 5314384 h 5748951"/>
              <a:gd name="connsiteX2" fmla="*/ 488887 w 2824680"/>
              <a:gd name="connsiteY2" fmla="*/ 5178582 h 5748951"/>
              <a:gd name="connsiteX3" fmla="*/ 389299 w 2824680"/>
              <a:gd name="connsiteY3" fmla="*/ 4762123 h 5748951"/>
              <a:gd name="connsiteX4" fmla="*/ 371192 w 2824680"/>
              <a:gd name="connsiteY4" fmla="*/ 4336610 h 5748951"/>
              <a:gd name="connsiteX5" fmla="*/ 371192 w 2824680"/>
              <a:gd name="connsiteY5" fmla="*/ 4137434 h 5748951"/>
              <a:gd name="connsiteX6" fmla="*/ 298764 w 2824680"/>
              <a:gd name="connsiteY6" fmla="*/ 4083113 h 5748951"/>
              <a:gd name="connsiteX7" fmla="*/ 271604 w 2824680"/>
              <a:gd name="connsiteY7" fmla="*/ 3947311 h 5748951"/>
              <a:gd name="connsiteX8" fmla="*/ 190122 w 2824680"/>
              <a:gd name="connsiteY8" fmla="*/ 3965418 h 5748951"/>
              <a:gd name="connsiteX9" fmla="*/ 0 w 2824680"/>
              <a:gd name="connsiteY9" fmla="*/ 3902044 h 5748951"/>
              <a:gd name="connsiteX10" fmla="*/ 27160 w 2824680"/>
              <a:gd name="connsiteY10" fmla="*/ 27161 h 5748951"/>
              <a:gd name="connsiteX11" fmla="*/ 54320 w 2824680"/>
              <a:gd name="connsiteY11" fmla="*/ 0 h 5748951"/>
              <a:gd name="connsiteX12" fmla="*/ 108641 w 2824680"/>
              <a:gd name="connsiteY12" fmla="*/ 0 h 5748951"/>
              <a:gd name="connsiteX13" fmla="*/ 108641 w 2824680"/>
              <a:gd name="connsiteY13" fmla="*/ 0 h 5748951"/>
              <a:gd name="connsiteX14" fmla="*/ 190122 w 2824680"/>
              <a:gd name="connsiteY14" fmla="*/ 27161 h 5748951"/>
              <a:gd name="connsiteX15" fmla="*/ 244443 w 2824680"/>
              <a:gd name="connsiteY15" fmla="*/ 72428 h 5748951"/>
              <a:gd name="connsiteX16" fmla="*/ 298764 w 2824680"/>
              <a:gd name="connsiteY16" fmla="*/ 54321 h 5748951"/>
              <a:gd name="connsiteX17" fmla="*/ 334978 w 2824680"/>
              <a:gd name="connsiteY17" fmla="*/ 36214 h 5748951"/>
              <a:gd name="connsiteX18" fmla="*/ 389299 w 2824680"/>
              <a:gd name="connsiteY18" fmla="*/ 90535 h 5748951"/>
              <a:gd name="connsiteX19" fmla="*/ 452673 w 2824680"/>
              <a:gd name="connsiteY19" fmla="*/ 90535 h 5748951"/>
              <a:gd name="connsiteX20" fmla="*/ 506994 w 2824680"/>
              <a:gd name="connsiteY20" fmla="*/ 90535 h 5748951"/>
              <a:gd name="connsiteX21" fmla="*/ 534154 w 2824680"/>
              <a:gd name="connsiteY21" fmla="*/ 144856 h 5748951"/>
              <a:gd name="connsiteX22" fmla="*/ 552261 w 2824680"/>
              <a:gd name="connsiteY22" fmla="*/ 72428 h 5748951"/>
              <a:gd name="connsiteX23" fmla="*/ 588475 w 2824680"/>
              <a:gd name="connsiteY23" fmla="*/ 54321 h 5748951"/>
              <a:gd name="connsiteX24" fmla="*/ 651849 w 2824680"/>
              <a:gd name="connsiteY24" fmla="*/ 54321 h 5748951"/>
              <a:gd name="connsiteX25" fmla="*/ 669956 w 2824680"/>
              <a:gd name="connsiteY25" fmla="*/ 63374 h 5748951"/>
              <a:gd name="connsiteX26" fmla="*/ 715223 w 2824680"/>
              <a:gd name="connsiteY26" fmla="*/ 36214 h 5748951"/>
              <a:gd name="connsiteX27" fmla="*/ 769544 w 2824680"/>
              <a:gd name="connsiteY27" fmla="*/ 36214 h 5748951"/>
              <a:gd name="connsiteX28" fmla="*/ 796705 w 2824680"/>
              <a:gd name="connsiteY28" fmla="*/ 90535 h 5748951"/>
              <a:gd name="connsiteX29" fmla="*/ 905346 w 2824680"/>
              <a:gd name="connsiteY29" fmla="*/ 126749 h 5748951"/>
              <a:gd name="connsiteX30" fmla="*/ 932507 w 2824680"/>
              <a:gd name="connsiteY30" fmla="*/ 72428 h 5748951"/>
              <a:gd name="connsiteX31" fmla="*/ 950613 w 2824680"/>
              <a:gd name="connsiteY31" fmla="*/ 18107 h 5748951"/>
              <a:gd name="connsiteX32" fmla="*/ 995881 w 2824680"/>
              <a:gd name="connsiteY32" fmla="*/ 0 h 5748951"/>
              <a:gd name="connsiteX33" fmla="*/ 1041148 w 2824680"/>
              <a:gd name="connsiteY33" fmla="*/ 45267 h 5748951"/>
              <a:gd name="connsiteX34" fmla="*/ 1041148 w 2824680"/>
              <a:gd name="connsiteY34" fmla="*/ 90535 h 5748951"/>
              <a:gd name="connsiteX35" fmla="*/ 1104522 w 2824680"/>
              <a:gd name="connsiteY35" fmla="*/ 135802 h 5748951"/>
              <a:gd name="connsiteX36" fmla="*/ 1104522 w 2824680"/>
              <a:gd name="connsiteY36" fmla="*/ 135802 h 5748951"/>
              <a:gd name="connsiteX37" fmla="*/ 1167897 w 2824680"/>
              <a:gd name="connsiteY37" fmla="*/ 36214 h 5748951"/>
              <a:gd name="connsiteX38" fmla="*/ 1240324 w 2824680"/>
              <a:gd name="connsiteY38" fmla="*/ 27161 h 5748951"/>
              <a:gd name="connsiteX39" fmla="*/ 1249378 w 2824680"/>
              <a:gd name="connsiteY39" fmla="*/ 108642 h 5748951"/>
              <a:gd name="connsiteX40" fmla="*/ 1222217 w 2824680"/>
              <a:gd name="connsiteY40" fmla="*/ 208230 h 5748951"/>
              <a:gd name="connsiteX41" fmla="*/ 1204110 w 2824680"/>
              <a:gd name="connsiteY41" fmla="*/ 235390 h 5748951"/>
              <a:gd name="connsiteX42" fmla="*/ 1158843 w 2824680"/>
              <a:gd name="connsiteY42" fmla="*/ 353085 h 5748951"/>
              <a:gd name="connsiteX43" fmla="*/ 1204110 w 2824680"/>
              <a:gd name="connsiteY43" fmla="*/ 380246 h 5748951"/>
              <a:gd name="connsiteX44" fmla="*/ 1186004 w 2824680"/>
              <a:gd name="connsiteY44" fmla="*/ 470780 h 5748951"/>
              <a:gd name="connsiteX45" fmla="*/ 1176950 w 2824680"/>
              <a:gd name="connsiteY45" fmla="*/ 552262 h 5748951"/>
              <a:gd name="connsiteX46" fmla="*/ 1131683 w 2824680"/>
              <a:gd name="connsiteY46" fmla="*/ 606582 h 5748951"/>
              <a:gd name="connsiteX47" fmla="*/ 1059255 w 2824680"/>
              <a:gd name="connsiteY47" fmla="*/ 543208 h 5748951"/>
              <a:gd name="connsiteX48" fmla="*/ 1013988 w 2824680"/>
              <a:gd name="connsiteY48" fmla="*/ 479834 h 5748951"/>
              <a:gd name="connsiteX49" fmla="*/ 959667 w 2824680"/>
              <a:gd name="connsiteY49" fmla="*/ 479834 h 5748951"/>
              <a:gd name="connsiteX50" fmla="*/ 905346 w 2824680"/>
              <a:gd name="connsiteY50" fmla="*/ 525101 h 5748951"/>
              <a:gd name="connsiteX51" fmla="*/ 887239 w 2824680"/>
              <a:gd name="connsiteY51" fmla="*/ 579422 h 5748951"/>
              <a:gd name="connsiteX52" fmla="*/ 914400 w 2824680"/>
              <a:gd name="connsiteY52" fmla="*/ 660903 h 5748951"/>
              <a:gd name="connsiteX53" fmla="*/ 923453 w 2824680"/>
              <a:gd name="connsiteY53" fmla="*/ 697117 h 5748951"/>
              <a:gd name="connsiteX54" fmla="*/ 851025 w 2824680"/>
              <a:gd name="connsiteY54" fmla="*/ 742384 h 5748951"/>
              <a:gd name="connsiteX55" fmla="*/ 760491 w 2824680"/>
              <a:gd name="connsiteY55" fmla="*/ 796705 h 5748951"/>
              <a:gd name="connsiteX56" fmla="*/ 760491 w 2824680"/>
              <a:gd name="connsiteY56" fmla="*/ 796705 h 5748951"/>
              <a:gd name="connsiteX57" fmla="*/ 860079 w 2824680"/>
              <a:gd name="connsiteY57" fmla="*/ 860079 h 5748951"/>
              <a:gd name="connsiteX58" fmla="*/ 860079 w 2824680"/>
              <a:gd name="connsiteY58" fmla="*/ 860079 h 5748951"/>
              <a:gd name="connsiteX59" fmla="*/ 905346 w 2824680"/>
              <a:gd name="connsiteY59" fmla="*/ 986828 h 5748951"/>
              <a:gd name="connsiteX60" fmla="*/ 841972 w 2824680"/>
              <a:gd name="connsiteY60" fmla="*/ 1086416 h 5748951"/>
              <a:gd name="connsiteX61" fmla="*/ 841972 w 2824680"/>
              <a:gd name="connsiteY61" fmla="*/ 1167897 h 5748951"/>
              <a:gd name="connsiteX62" fmla="*/ 841972 w 2824680"/>
              <a:gd name="connsiteY62" fmla="*/ 1231271 h 5748951"/>
              <a:gd name="connsiteX63" fmla="*/ 914400 w 2824680"/>
              <a:gd name="connsiteY63" fmla="*/ 1285592 h 5748951"/>
              <a:gd name="connsiteX64" fmla="*/ 959667 w 2824680"/>
              <a:gd name="connsiteY64" fmla="*/ 1339913 h 5748951"/>
              <a:gd name="connsiteX65" fmla="*/ 1023041 w 2824680"/>
              <a:gd name="connsiteY65" fmla="*/ 1339913 h 5748951"/>
              <a:gd name="connsiteX66" fmla="*/ 1077362 w 2824680"/>
              <a:gd name="connsiteY66" fmla="*/ 1348967 h 5748951"/>
              <a:gd name="connsiteX67" fmla="*/ 1104522 w 2824680"/>
              <a:gd name="connsiteY67" fmla="*/ 1412341 h 5748951"/>
              <a:gd name="connsiteX68" fmla="*/ 1131683 w 2824680"/>
              <a:gd name="connsiteY68" fmla="*/ 1502875 h 5748951"/>
              <a:gd name="connsiteX69" fmla="*/ 1113576 w 2824680"/>
              <a:gd name="connsiteY69" fmla="*/ 1575303 h 5748951"/>
              <a:gd name="connsiteX70" fmla="*/ 1059255 w 2824680"/>
              <a:gd name="connsiteY70" fmla="*/ 1611517 h 5748951"/>
              <a:gd name="connsiteX71" fmla="*/ 1032095 w 2824680"/>
              <a:gd name="connsiteY71" fmla="*/ 1674891 h 5748951"/>
              <a:gd name="connsiteX72" fmla="*/ 1050202 w 2824680"/>
              <a:gd name="connsiteY72" fmla="*/ 1756372 h 5748951"/>
              <a:gd name="connsiteX73" fmla="*/ 1095469 w 2824680"/>
              <a:gd name="connsiteY73" fmla="*/ 1801640 h 5748951"/>
              <a:gd name="connsiteX74" fmla="*/ 1095469 w 2824680"/>
              <a:gd name="connsiteY74" fmla="*/ 1801640 h 5748951"/>
              <a:gd name="connsiteX75" fmla="*/ 1140736 w 2824680"/>
              <a:gd name="connsiteY75" fmla="*/ 1919335 h 5748951"/>
              <a:gd name="connsiteX76" fmla="*/ 1140736 w 2824680"/>
              <a:gd name="connsiteY76" fmla="*/ 1955549 h 5748951"/>
              <a:gd name="connsiteX77" fmla="*/ 1249378 w 2824680"/>
              <a:gd name="connsiteY77" fmla="*/ 1937442 h 5748951"/>
              <a:gd name="connsiteX78" fmla="*/ 1303699 w 2824680"/>
              <a:gd name="connsiteY78" fmla="*/ 1991763 h 5748951"/>
              <a:gd name="connsiteX79" fmla="*/ 1367073 w 2824680"/>
              <a:gd name="connsiteY79" fmla="*/ 2046083 h 5748951"/>
              <a:gd name="connsiteX80" fmla="*/ 1376126 w 2824680"/>
              <a:gd name="connsiteY80" fmla="*/ 2118511 h 5748951"/>
              <a:gd name="connsiteX81" fmla="*/ 1376126 w 2824680"/>
              <a:gd name="connsiteY81" fmla="*/ 2254313 h 5748951"/>
              <a:gd name="connsiteX82" fmla="*/ 1358019 w 2824680"/>
              <a:gd name="connsiteY82" fmla="*/ 2335794 h 5748951"/>
              <a:gd name="connsiteX83" fmla="*/ 1421394 w 2824680"/>
              <a:gd name="connsiteY83" fmla="*/ 2344848 h 5748951"/>
              <a:gd name="connsiteX84" fmla="*/ 1448554 w 2824680"/>
              <a:gd name="connsiteY84" fmla="*/ 2308634 h 5748951"/>
              <a:gd name="connsiteX85" fmla="*/ 1403287 w 2824680"/>
              <a:gd name="connsiteY85" fmla="*/ 2199992 h 5748951"/>
              <a:gd name="connsiteX86" fmla="*/ 1430447 w 2824680"/>
              <a:gd name="connsiteY86" fmla="*/ 2163778 h 5748951"/>
              <a:gd name="connsiteX87" fmla="*/ 1457608 w 2824680"/>
              <a:gd name="connsiteY87" fmla="*/ 2018923 h 5748951"/>
              <a:gd name="connsiteX88" fmla="*/ 1493821 w 2824680"/>
              <a:gd name="connsiteY88" fmla="*/ 1973656 h 5748951"/>
              <a:gd name="connsiteX89" fmla="*/ 1593410 w 2824680"/>
              <a:gd name="connsiteY89" fmla="*/ 1955549 h 5748951"/>
              <a:gd name="connsiteX90" fmla="*/ 1683944 w 2824680"/>
              <a:gd name="connsiteY90" fmla="*/ 1982709 h 5748951"/>
              <a:gd name="connsiteX91" fmla="*/ 1747318 w 2824680"/>
              <a:gd name="connsiteY91" fmla="*/ 2046083 h 5748951"/>
              <a:gd name="connsiteX92" fmla="*/ 1792586 w 2824680"/>
              <a:gd name="connsiteY92" fmla="*/ 2109458 h 5748951"/>
              <a:gd name="connsiteX93" fmla="*/ 1828800 w 2824680"/>
              <a:gd name="connsiteY93" fmla="*/ 2199992 h 5748951"/>
              <a:gd name="connsiteX94" fmla="*/ 1937441 w 2824680"/>
              <a:gd name="connsiteY94" fmla="*/ 2218099 h 5748951"/>
              <a:gd name="connsiteX95" fmla="*/ 2027976 w 2824680"/>
              <a:gd name="connsiteY95" fmla="*/ 2272420 h 5748951"/>
              <a:gd name="connsiteX96" fmla="*/ 2018922 w 2824680"/>
              <a:gd name="connsiteY96" fmla="*/ 2344848 h 5748951"/>
              <a:gd name="connsiteX97" fmla="*/ 2082297 w 2824680"/>
              <a:gd name="connsiteY97" fmla="*/ 2444436 h 5748951"/>
              <a:gd name="connsiteX98" fmla="*/ 2172831 w 2824680"/>
              <a:gd name="connsiteY98" fmla="*/ 2534970 h 5748951"/>
              <a:gd name="connsiteX99" fmla="*/ 2218099 w 2824680"/>
              <a:gd name="connsiteY99" fmla="*/ 2634559 h 5748951"/>
              <a:gd name="connsiteX100" fmla="*/ 2218099 w 2824680"/>
              <a:gd name="connsiteY100" fmla="*/ 2716040 h 5748951"/>
              <a:gd name="connsiteX101" fmla="*/ 2190938 w 2824680"/>
              <a:gd name="connsiteY101" fmla="*/ 2743200 h 5748951"/>
              <a:gd name="connsiteX102" fmla="*/ 2272419 w 2824680"/>
              <a:gd name="connsiteY102" fmla="*/ 2806574 h 5748951"/>
              <a:gd name="connsiteX103" fmla="*/ 2344847 w 2824680"/>
              <a:gd name="connsiteY103" fmla="*/ 2851842 h 5748951"/>
              <a:gd name="connsiteX104" fmla="*/ 2372008 w 2824680"/>
              <a:gd name="connsiteY104" fmla="*/ 2924269 h 5748951"/>
              <a:gd name="connsiteX105" fmla="*/ 2372008 w 2824680"/>
              <a:gd name="connsiteY105" fmla="*/ 2969537 h 5748951"/>
              <a:gd name="connsiteX106" fmla="*/ 2426328 w 2824680"/>
              <a:gd name="connsiteY106" fmla="*/ 3005751 h 5748951"/>
              <a:gd name="connsiteX107" fmla="*/ 2507810 w 2824680"/>
              <a:gd name="connsiteY107" fmla="*/ 3060071 h 5748951"/>
              <a:gd name="connsiteX108" fmla="*/ 2498756 w 2824680"/>
              <a:gd name="connsiteY108" fmla="*/ 3213980 h 5748951"/>
              <a:gd name="connsiteX109" fmla="*/ 2498756 w 2824680"/>
              <a:gd name="connsiteY109" fmla="*/ 3313568 h 5748951"/>
              <a:gd name="connsiteX110" fmla="*/ 2480649 w 2824680"/>
              <a:gd name="connsiteY110" fmla="*/ 3404103 h 5748951"/>
              <a:gd name="connsiteX111" fmla="*/ 2471596 w 2824680"/>
              <a:gd name="connsiteY111" fmla="*/ 3440317 h 5748951"/>
              <a:gd name="connsiteX112" fmla="*/ 2562130 w 2824680"/>
              <a:gd name="connsiteY112" fmla="*/ 3503691 h 5748951"/>
              <a:gd name="connsiteX113" fmla="*/ 2697932 w 2824680"/>
              <a:gd name="connsiteY113" fmla="*/ 3539905 h 5748951"/>
              <a:gd name="connsiteX114" fmla="*/ 2734146 w 2824680"/>
              <a:gd name="connsiteY114" fmla="*/ 3603279 h 5748951"/>
              <a:gd name="connsiteX115" fmla="*/ 2743200 w 2824680"/>
              <a:gd name="connsiteY115" fmla="*/ 3684761 h 5748951"/>
              <a:gd name="connsiteX116" fmla="*/ 2734146 w 2824680"/>
              <a:gd name="connsiteY116" fmla="*/ 3929204 h 5748951"/>
              <a:gd name="connsiteX117" fmla="*/ 2770360 w 2824680"/>
              <a:gd name="connsiteY117" fmla="*/ 4110273 h 5748951"/>
              <a:gd name="connsiteX118" fmla="*/ 2761307 w 2824680"/>
              <a:gd name="connsiteY118" fmla="*/ 4300396 h 5748951"/>
              <a:gd name="connsiteX119" fmla="*/ 2788467 w 2824680"/>
              <a:gd name="connsiteY119" fmla="*/ 4409038 h 5748951"/>
              <a:gd name="connsiteX120" fmla="*/ 2824680 w 2824680"/>
              <a:gd name="connsiteY120" fmla="*/ 4626321 h 5748951"/>
              <a:gd name="connsiteX121" fmla="*/ 2734146 w 2824680"/>
              <a:gd name="connsiteY121" fmla="*/ 4780230 h 5748951"/>
              <a:gd name="connsiteX122" fmla="*/ 2688879 w 2824680"/>
              <a:gd name="connsiteY122" fmla="*/ 4925085 h 5748951"/>
              <a:gd name="connsiteX123" fmla="*/ 2607398 w 2824680"/>
              <a:gd name="connsiteY123" fmla="*/ 5051834 h 5748951"/>
              <a:gd name="connsiteX124" fmla="*/ 2625505 w 2824680"/>
              <a:gd name="connsiteY124" fmla="*/ 5332491 h 5748951"/>
              <a:gd name="connsiteX125" fmla="*/ 2435381 w 2824680"/>
              <a:gd name="connsiteY125" fmla="*/ 5567881 h 5748951"/>
              <a:gd name="connsiteX126" fmla="*/ 2353900 w 2824680"/>
              <a:gd name="connsiteY126" fmla="*/ 5721791 h 5748951"/>
              <a:gd name="connsiteX127" fmla="*/ 869132 w 2824680"/>
              <a:gd name="connsiteY127" fmla="*/ 5748951 h 5748951"/>
              <a:gd name="connsiteX128" fmla="*/ 688063 w 2824680"/>
              <a:gd name="connsiteY128" fmla="*/ 5730844 h 5748951"/>
              <a:gd name="connsiteX0" fmla="*/ 688063 w 2824680"/>
              <a:gd name="connsiteY0" fmla="*/ 5730844 h 5748951"/>
              <a:gd name="connsiteX1" fmla="*/ 597528 w 2824680"/>
              <a:gd name="connsiteY1" fmla="*/ 5314384 h 5748951"/>
              <a:gd name="connsiteX2" fmla="*/ 488887 w 2824680"/>
              <a:gd name="connsiteY2" fmla="*/ 5178582 h 5748951"/>
              <a:gd name="connsiteX3" fmla="*/ 389299 w 2824680"/>
              <a:gd name="connsiteY3" fmla="*/ 4762123 h 5748951"/>
              <a:gd name="connsiteX4" fmla="*/ 371192 w 2824680"/>
              <a:gd name="connsiteY4" fmla="*/ 4336610 h 5748951"/>
              <a:gd name="connsiteX5" fmla="*/ 371192 w 2824680"/>
              <a:gd name="connsiteY5" fmla="*/ 4137434 h 5748951"/>
              <a:gd name="connsiteX6" fmla="*/ 298764 w 2824680"/>
              <a:gd name="connsiteY6" fmla="*/ 4083113 h 5748951"/>
              <a:gd name="connsiteX7" fmla="*/ 271604 w 2824680"/>
              <a:gd name="connsiteY7" fmla="*/ 3947311 h 5748951"/>
              <a:gd name="connsiteX8" fmla="*/ 190122 w 2824680"/>
              <a:gd name="connsiteY8" fmla="*/ 3965418 h 5748951"/>
              <a:gd name="connsiteX9" fmla="*/ 0 w 2824680"/>
              <a:gd name="connsiteY9" fmla="*/ 3902044 h 5748951"/>
              <a:gd name="connsiteX10" fmla="*/ 27160 w 2824680"/>
              <a:gd name="connsiteY10" fmla="*/ 27161 h 5748951"/>
              <a:gd name="connsiteX11" fmla="*/ 54320 w 2824680"/>
              <a:gd name="connsiteY11" fmla="*/ 0 h 5748951"/>
              <a:gd name="connsiteX12" fmla="*/ 108641 w 2824680"/>
              <a:gd name="connsiteY12" fmla="*/ 0 h 5748951"/>
              <a:gd name="connsiteX13" fmla="*/ 108641 w 2824680"/>
              <a:gd name="connsiteY13" fmla="*/ 0 h 5748951"/>
              <a:gd name="connsiteX14" fmla="*/ 190122 w 2824680"/>
              <a:gd name="connsiteY14" fmla="*/ 27161 h 5748951"/>
              <a:gd name="connsiteX15" fmla="*/ 244443 w 2824680"/>
              <a:gd name="connsiteY15" fmla="*/ 72428 h 5748951"/>
              <a:gd name="connsiteX16" fmla="*/ 298764 w 2824680"/>
              <a:gd name="connsiteY16" fmla="*/ 54321 h 5748951"/>
              <a:gd name="connsiteX17" fmla="*/ 334978 w 2824680"/>
              <a:gd name="connsiteY17" fmla="*/ 36214 h 5748951"/>
              <a:gd name="connsiteX18" fmla="*/ 389299 w 2824680"/>
              <a:gd name="connsiteY18" fmla="*/ 90535 h 5748951"/>
              <a:gd name="connsiteX19" fmla="*/ 452673 w 2824680"/>
              <a:gd name="connsiteY19" fmla="*/ 90535 h 5748951"/>
              <a:gd name="connsiteX20" fmla="*/ 506994 w 2824680"/>
              <a:gd name="connsiteY20" fmla="*/ 90535 h 5748951"/>
              <a:gd name="connsiteX21" fmla="*/ 534154 w 2824680"/>
              <a:gd name="connsiteY21" fmla="*/ 144856 h 5748951"/>
              <a:gd name="connsiteX22" fmla="*/ 552261 w 2824680"/>
              <a:gd name="connsiteY22" fmla="*/ 72428 h 5748951"/>
              <a:gd name="connsiteX23" fmla="*/ 588475 w 2824680"/>
              <a:gd name="connsiteY23" fmla="*/ 54321 h 5748951"/>
              <a:gd name="connsiteX24" fmla="*/ 651849 w 2824680"/>
              <a:gd name="connsiteY24" fmla="*/ 54321 h 5748951"/>
              <a:gd name="connsiteX25" fmla="*/ 669956 w 2824680"/>
              <a:gd name="connsiteY25" fmla="*/ 63374 h 5748951"/>
              <a:gd name="connsiteX26" fmla="*/ 715223 w 2824680"/>
              <a:gd name="connsiteY26" fmla="*/ 36214 h 5748951"/>
              <a:gd name="connsiteX27" fmla="*/ 769544 w 2824680"/>
              <a:gd name="connsiteY27" fmla="*/ 36214 h 5748951"/>
              <a:gd name="connsiteX28" fmla="*/ 796705 w 2824680"/>
              <a:gd name="connsiteY28" fmla="*/ 90535 h 5748951"/>
              <a:gd name="connsiteX29" fmla="*/ 905346 w 2824680"/>
              <a:gd name="connsiteY29" fmla="*/ 126749 h 5748951"/>
              <a:gd name="connsiteX30" fmla="*/ 932507 w 2824680"/>
              <a:gd name="connsiteY30" fmla="*/ 72428 h 5748951"/>
              <a:gd name="connsiteX31" fmla="*/ 950613 w 2824680"/>
              <a:gd name="connsiteY31" fmla="*/ 18107 h 5748951"/>
              <a:gd name="connsiteX32" fmla="*/ 995881 w 2824680"/>
              <a:gd name="connsiteY32" fmla="*/ 0 h 5748951"/>
              <a:gd name="connsiteX33" fmla="*/ 1041148 w 2824680"/>
              <a:gd name="connsiteY33" fmla="*/ 45267 h 5748951"/>
              <a:gd name="connsiteX34" fmla="*/ 1041148 w 2824680"/>
              <a:gd name="connsiteY34" fmla="*/ 90535 h 5748951"/>
              <a:gd name="connsiteX35" fmla="*/ 1104522 w 2824680"/>
              <a:gd name="connsiteY35" fmla="*/ 135802 h 5748951"/>
              <a:gd name="connsiteX36" fmla="*/ 1104522 w 2824680"/>
              <a:gd name="connsiteY36" fmla="*/ 135802 h 5748951"/>
              <a:gd name="connsiteX37" fmla="*/ 1167897 w 2824680"/>
              <a:gd name="connsiteY37" fmla="*/ 36214 h 5748951"/>
              <a:gd name="connsiteX38" fmla="*/ 1240324 w 2824680"/>
              <a:gd name="connsiteY38" fmla="*/ 27161 h 5748951"/>
              <a:gd name="connsiteX39" fmla="*/ 1249378 w 2824680"/>
              <a:gd name="connsiteY39" fmla="*/ 108642 h 5748951"/>
              <a:gd name="connsiteX40" fmla="*/ 1222217 w 2824680"/>
              <a:gd name="connsiteY40" fmla="*/ 208230 h 5748951"/>
              <a:gd name="connsiteX41" fmla="*/ 1204110 w 2824680"/>
              <a:gd name="connsiteY41" fmla="*/ 235390 h 5748951"/>
              <a:gd name="connsiteX42" fmla="*/ 1158843 w 2824680"/>
              <a:gd name="connsiteY42" fmla="*/ 353085 h 5748951"/>
              <a:gd name="connsiteX43" fmla="*/ 1204110 w 2824680"/>
              <a:gd name="connsiteY43" fmla="*/ 380246 h 5748951"/>
              <a:gd name="connsiteX44" fmla="*/ 1186004 w 2824680"/>
              <a:gd name="connsiteY44" fmla="*/ 470780 h 5748951"/>
              <a:gd name="connsiteX45" fmla="*/ 1176950 w 2824680"/>
              <a:gd name="connsiteY45" fmla="*/ 552262 h 5748951"/>
              <a:gd name="connsiteX46" fmla="*/ 1131683 w 2824680"/>
              <a:gd name="connsiteY46" fmla="*/ 606582 h 5748951"/>
              <a:gd name="connsiteX47" fmla="*/ 1059255 w 2824680"/>
              <a:gd name="connsiteY47" fmla="*/ 543208 h 5748951"/>
              <a:gd name="connsiteX48" fmla="*/ 1013988 w 2824680"/>
              <a:gd name="connsiteY48" fmla="*/ 479834 h 5748951"/>
              <a:gd name="connsiteX49" fmla="*/ 959667 w 2824680"/>
              <a:gd name="connsiteY49" fmla="*/ 479834 h 5748951"/>
              <a:gd name="connsiteX50" fmla="*/ 905346 w 2824680"/>
              <a:gd name="connsiteY50" fmla="*/ 525101 h 5748951"/>
              <a:gd name="connsiteX51" fmla="*/ 887239 w 2824680"/>
              <a:gd name="connsiteY51" fmla="*/ 579422 h 5748951"/>
              <a:gd name="connsiteX52" fmla="*/ 914400 w 2824680"/>
              <a:gd name="connsiteY52" fmla="*/ 660903 h 5748951"/>
              <a:gd name="connsiteX53" fmla="*/ 923453 w 2824680"/>
              <a:gd name="connsiteY53" fmla="*/ 697117 h 5748951"/>
              <a:gd name="connsiteX54" fmla="*/ 851025 w 2824680"/>
              <a:gd name="connsiteY54" fmla="*/ 742384 h 5748951"/>
              <a:gd name="connsiteX55" fmla="*/ 760491 w 2824680"/>
              <a:gd name="connsiteY55" fmla="*/ 796705 h 5748951"/>
              <a:gd name="connsiteX56" fmla="*/ 760491 w 2824680"/>
              <a:gd name="connsiteY56" fmla="*/ 796705 h 5748951"/>
              <a:gd name="connsiteX57" fmla="*/ 860079 w 2824680"/>
              <a:gd name="connsiteY57" fmla="*/ 860079 h 5748951"/>
              <a:gd name="connsiteX58" fmla="*/ 860079 w 2824680"/>
              <a:gd name="connsiteY58" fmla="*/ 860079 h 5748951"/>
              <a:gd name="connsiteX59" fmla="*/ 905346 w 2824680"/>
              <a:gd name="connsiteY59" fmla="*/ 986828 h 5748951"/>
              <a:gd name="connsiteX60" fmla="*/ 841972 w 2824680"/>
              <a:gd name="connsiteY60" fmla="*/ 1086416 h 5748951"/>
              <a:gd name="connsiteX61" fmla="*/ 841972 w 2824680"/>
              <a:gd name="connsiteY61" fmla="*/ 1167897 h 5748951"/>
              <a:gd name="connsiteX62" fmla="*/ 841972 w 2824680"/>
              <a:gd name="connsiteY62" fmla="*/ 1231271 h 5748951"/>
              <a:gd name="connsiteX63" fmla="*/ 914400 w 2824680"/>
              <a:gd name="connsiteY63" fmla="*/ 1285592 h 5748951"/>
              <a:gd name="connsiteX64" fmla="*/ 959667 w 2824680"/>
              <a:gd name="connsiteY64" fmla="*/ 1339913 h 5748951"/>
              <a:gd name="connsiteX65" fmla="*/ 1023041 w 2824680"/>
              <a:gd name="connsiteY65" fmla="*/ 1339913 h 5748951"/>
              <a:gd name="connsiteX66" fmla="*/ 1077362 w 2824680"/>
              <a:gd name="connsiteY66" fmla="*/ 1348967 h 5748951"/>
              <a:gd name="connsiteX67" fmla="*/ 1104522 w 2824680"/>
              <a:gd name="connsiteY67" fmla="*/ 1412341 h 5748951"/>
              <a:gd name="connsiteX68" fmla="*/ 1131683 w 2824680"/>
              <a:gd name="connsiteY68" fmla="*/ 1502875 h 5748951"/>
              <a:gd name="connsiteX69" fmla="*/ 1113576 w 2824680"/>
              <a:gd name="connsiteY69" fmla="*/ 1575303 h 5748951"/>
              <a:gd name="connsiteX70" fmla="*/ 1059255 w 2824680"/>
              <a:gd name="connsiteY70" fmla="*/ 1611517 h 5748951"/>
              <a:gd name="connsiteX71" fmla="*/ 1032095 w 2824680"/>
              <a:gd name="connsiteY71" fmla="*/ 1674891 h 5748951"/>
              <a:gd name="connsiteX72" fmla="*/ 1050202 w 2824680"/>
              <a:gd name="connsiteY72" fmla="*/ 1756372 h 5748951"/>
              <a:gd name="connsiteX73" fmla="*/ 1095469 w 2824680"/>
              <a:gd name="connsiteY73" fmla="*/ 1801640 h 5748951"/>
              <a:gd name="connsiteX74" fmla="*/ 1095469 w 2824680"/>
              <a:gd name="connsiteY74" fmla="*/ 1801640 h 5748951"/>
              <a:gd name="connsiteX75" fmla="*/ 1140736 w 2824680"/>
              <a:gd name="connsiteY75" fmla="*/ 1919335 h 5748951"/>
              <a:gd name="connsiteX76" fmla="*/ 1140736 w 2824680"/>
              <a:gd name="connsiteY76" fmla="*/ 1955549 h 5748951"/>
              <a:gd name="connsiteX77" fmla="*/ 1249378 w 2824680"/>
              <a:gd name="connsiteY77" fmla="*/ 1937442 h 5748951"/>
              <a:gd name="connsiteX78" fmla="*/ 1303699 w 2824680"/>
              <a:gd name="connsiteY78" fmla="*/ 1991763 h 5748951"/>
              <a:gd name="connsiteX79" fmla="*/ 1367073 w 2824680"/>
              <a:gd name="connsiteY79" fmla="*/ 2046083 h 5748951"/>
              <a:gd name="connsiteX80" fmla="*/ 1376126 w 2824680"/>
              <a:gd name="connsiteY80" fmla="*/ 2118511 h 5748951"/>
              <a:gd name="connsiteX81" fmla="*/ 1376126 w 2824680"/>
              <a:gd name="connsiteY81" fmla="*/ 2254313 h 5748951"/>
              <a:gd name="connsiteX82" fmla="*/ 1358019 w 2824680"/>
              <a:gd name="connsiteY82" fmla="*/ 2335794 h 5748951"/>
              <a:gd name="connsiteX83" fmla="*/ 1421394 w 2824680"/>
              <a:gd name="connsiteY83" fmla="*/ 2344848 h 5748951"/>
              <a:gd name="connsiteX84" fmla="*/ 1448554 w 2824680"/>
              <a:gd name="connsiteY84" fmla="*/ 2308634 h 5748951"/>
              <a:gd name="connsiteX85" fmla="*/ 1403287 w 2824680"/>
              <a:gd name="connsiteY85" fmla="*/ 2199992 h 5748951"/>
              <a:gd name="connsiteX86" fmla="*/ 1430447 w 2824680"/>
              <a:gd name="connsiteY86" fmla="*/ 2163778 h 5748951"/>
              <a:gd name="connsiteX87" fmla="*/ 1457608 w 2824680"/>
              <a:gd name="connsiteY87" fmla="*/ 2018923 h 5748951"/>
              <a:gd name="connsiteX88" fmla="*/ 1493821 w 2824680"/>
              <a:gd name="connsiteY88" fmla="*/ 1973656 h 5748951"/>
              <a:gd name="connsiteX89" fmla="*/ 1593410 w 2824680"/>
              <a:gd name="connsiteY89" fmla="*/ 1955549 h 5748951"/>
              <a:gd name="connsiteX90" fmla="*/ 1683944 w 2824680"/>
              <a:gd name="connsiteY90" fmla="*/ 1982709 h 5748951"/>
              <a:gd name="connsiteX91" fmla="*/ 1747318 w 2824680"/>
              <a:gd name="connsiteY91" fmla="*/ 2046083 h 5748951"/>
              <a:gd name="connsiteX92" fmla="*/ 1792586 w 2824680"/>
              <a:gd name="connsiteY92" fmla="*/ 2109458 h 5748951"/>
              <a:gd name="connsiteX93" fmla="*/ 1828800 w 2824680"/>
              <a:gd name="connsiteY93" fmla="*/ 2199992 h 5748951"/>
              <a:gd name="connsiteX94" fmla="*/ 1937441 w 2824680"/>
              <a:gd name="connsiteY94" fmla="*/ 2218099 h 5748951"/>
              <a:gd name="connsiteX95" fmla="*/ 2027976 w 2824680"/>
              <a:gd name="connsiteY95" fmla="*/ 2272420 h 5748951"/>
              <a:gd name="connsiteX96" fmla="*/ 2018922 w 2824680"/>
              <a:gd name="connsiteY96" fmla="*/ 2344848 h 5748951"/>
              <a:gd name="connsiteX97" fmla="*/ 2082297 w 2824680"/>
              <a:gd name="connsiteY97" fmla="*/ 2444436 h 5748951"/>
              <a:gd name="connsiteX98" fmla="*/ 2172831 w 2824680"/>
              <a:gd name="connsiteY98" fmla="*/ 2534970 h 5748951"/>
              <a:gd name="connsiteX99" fmla="*/ 2218099 w 2824680"/>
              <a:gd name="connsiteY99" fmla="*/ 2634559 h 5748951"/>
              <a:gd name="connsiteX100" fmla="*/ 2218099 w 2824680"/>
              <a:gd name="connsiteY100" fmla="*/ 2716040 h 5748951"/>
              <a:gd name="connsiteX101" fmla="*/ 2190938 w 2824680"/>
              <a:gd name="connsiteY101" fmla="*/ 2743200 h 5748951"/>
              <a:gd name="connsiteX102" fmla="*/ 2272419 w 2824680"/>
              <a:gd name="connsiteY102" fmla="*/ 2806574 h 5748951"/>
              <a:gd name="connsiteX103" fmla="*/ 2344847 w 2824680"/>
              <a:gd name="connsiteY103" fmla="*/ 2851842 h 5748951"/>
              <a:gd name="connsiteX104" fmla="*/ 2372008 w 2824680"/>
              <a:gd name="connsiteY104" fmla="*/ 2924269 h 5748951"/>
              <a:gd name="connsiteX105" fmla="*/ 2372008 w 2824680"/>
              <a:gd name="connsiteY105" fmla="*/ 2969537 h 5748951"/>
              <a:gd name="connsiteX106" fmla="*/ 2426328 w 2824680"/>
              <a:gd name="connsiteY106" fmla="*/ 3005751 h 5748951"/>
              <a:gd name="connsiteX107" fmla="*/ 2507810 w 2824680"/>
              <a:gd name="connsiteY107" fmla="*/ 3060071 h 5748951"/>
              <a:gd name="connsiteX108" fmla="*/ 2498756 w 2824680"/>
              <a:gd name="connsiteY108" fmla="*/ 3213980 h 5748951"/>
              <a:gd name="connsiteX109" fmla="*/ 2498756 w 2824680"/>
              <a:gd name="connsiteY109" fmla="*/ 3313568 h 5748951"/>
              <a:gd name="connsiteX110" fmla="*/ 2480649 w 2824680"/>
              <a:gd name="connsiteY110" fmla="*/ 3404103 h 5748951"/>
              <a:gd name="connsiteX111" fmla="*/ 2471596 w 2824680"/>
              <a:gd name="connsiteY111" fmla="*/ 3440317 h 5748951"/>
              <a:gd name="connsiteX112" fmla="*/ 2562130 w 2824680"/>
              <a:gd name="connsiteY112" fmla="*/ 3503691 h 5748951"/>
              <a:gd name="connsiteX113" fmla="*/ 2697932 w 2824680"/>
              <a:gd name="connsiteY113" fmla="*/ 3539905 h 5748951"/>
              <a:gd name="connsiteX114" fmla="*/ 2734146 w 2824680"/>
              <a:gd name="connsiteY114" fmla="*/ 3603279 h 5748951"/>
              <a:gd name="connsiteX115" fmla="*/ 2743200 w 2824680"/>
              <a:gd name="connsiteY115" fmla="*/ 3684761 h 5748951"/>
              <a:gd name="connsiteX116" fmla="*/ 2734146 w 2824680"/>
              <a:gd name="connsiteY116" fmla="*/ 3929204 h 5748951"/>
              <a:gd name="connsiteX117" fmla="*/ 2770360 w 2824680"/>
              <a:gd name="connsiteY117" fmla="*/ 4110273 h 5748951"/>
              <a:gd name="connsiteX118" fmla="*/ 2761307 w 2824680"/>
              <a:gd name="connsiteY118" fmla="*/ 4300396 h 5748951"/>
              <a:gd name="connsiteX119" fmla="*/ 2788467 w 2824680"/>
              <a:gd name="connsiteY119" fmla="*/ 4409038 h 5748951"/>
              <a:gd name="connsiteX120" fmla="*/ 2824680 w 2824680"/>
              <a:gd name="connsiteY120" fmla="*/ 4626321 h 5748951"/>
              <a:gd name="connsiteX121" fmla="*/ 2734146 w 2824680"/>
              <a:gd name="connsiteY121" fmla="*/ 4780230 h 5748951"/>
              <a:gd name="connsiteX122" fmla="*/ 2688879 w 2824680"/>
              <a:gd name="connsiteY122" fmla="*/ 4925085 h 5748951"/>
              <a:gd name="connsiteX123" fmla="*/ 2607398 w 2824680"/>
              <a:gd name="connsiteY123" fmla="*/ 5051834 h 5748951"/>
              <a:gd name="connsiteX124" fmla="*/ 2625505 w 2824680"/>
              <a:gd name="connsiteY124" fmla="*/ 5332491 h 5748951"/>
              <a:gd name="connsiteX125" fmla="*/ 2453488 w 2824680"/>
              <a:gd name="connsiteY125" fmla="*/ 5441132 h 5748951"/>
              <a:gd name="connsiteX126" fmla="*/ 2353900 w 2824680"/>
              <a:gd name="connsiteY126" fmla="*/ 5721791 h 5748951"/>
              <a:gd name="connsiteX127" fmla="*/ 869132 w 2824680"/>
              <a:gd name="connsiteY127" fmla="*/ 5748951 h 5748951"/>
              <a:gd name="connsiteX128" fmla="*/ 688063 w 2824680"/>
              <a:gd name="connsiteY128" fmla="*/ 5730844 h 5748951"/>
              <a:gd name="connsiteX0" fmla="*/ 688063 w 2897109"/>
              <a:gd name="connsiteY0" fmla="*/ 5730844 h 5748951"/>
              <a:gd name="connsiteX1" fmla="*/ 597528 w 2897109"/>
              <a:gd name="connsiteY1" fmla="*/ 5314384 h 5748951"/>
              <a:gd name="connsiteX2" fmla="*/ 488887 w 2897109"/>
              <a:gd name="connsiteY2" fmla="*/ 5178582 h 5748951"/>
              <a:gd name="connsiteX3" fmla="*/ 389299 w 2897109"/>
              <a:gd name="connsiteY3" fmla="*/ 4762123 h 5748951"/>
              <a:gd name="connsiteX4" fmla="*/ 371192 w 2897109"/>
              <a:gd name="connsiteY4" fmla="*/ 4336610 h 5748951"/>
              <a:gd name="connsiteX5" fmla="*/ 371192 w 2897109"/>
              <a:gd name="connsiteY5" fmla="*/ 4137434 h 5748951"/>
              <a:gd name="connsiteX6" fmla="*/ 298764 w 2897109"/>
              <a:gd name="connsiteY6" fmla="*/ 4083113 h 5748951"/>
              <a:gd name="connsiteX7" fmla="*/ 271604 w 2897109"/>
              <a:gd name="connsiteY7" fmla="*/ 3947311 h 5748951"/>
              <a:gd name="connsiteX8" fmla="*/ 190122 w 2897109"/>
              <a:gd name="connsiteY8" fmla="*/ 3965418 h 5748951"/>
              <a:gd name="connsiteX9" fmla="*/ 0 w 2897109"/>
              <a:gd name="connsiteY9" fmla="*/ 3902044 h 5748951"/>
              <a:gd name="connsiteX10" fmla="*/ 27160 w 2897109"/>
              <a:gd name="connsiteY10" fmla="*/ 27161 h 5748951"/>
              <a:gd name="connsiteX11" fmla="*/ 54320 w 2897109"/>
              <a:gd name="connsiteY11" fmla="*/ 0 h 5748951"/>
              <a:gd name="connsiteX12" fmla="*/ 108641 w 2897109"/>
              <a:gd name="connsiteY12" fmla="*/ 0 h 5748951"/>
              <a:gd name="connsiteX13" fmla="*/ 108641 w 2897109"/>
              <a:gd name="connsiteY13" fmla="*/ 0 h 5748951"/>
              <a:gd name="connsiteX14" fmla="*/ 190122 w 2897109"/>
              <a:gd name="connsiteY14" fmla="*/ 27161 h 5748951"/>
              <a:gd name="connsiteX15" fmla="*/ 244443 w 2897109"/>
              <a:gd name="connsiteY15" fmla="*/ 72428 h 5748951"/>
              <a:gd name="connsiteX16" fmla="*/ 298764 w 2897109"/>
              <a:gd name="connsiteY16" fmla="*/ 54321 h 5748951"/>
              <a:gd name="connsiteX17" fmla="*/ 334978 w 2897109"/>
              <a:gd name="connsiteY17" fmla="*/ 36214 h 5748951"/>
              <a:gd name="connsiteX18" fmla="*/ 389299 w 2897109"/>
              <a:gd name="connsiteY18" fmla="*/ 90535 h 5748951"/>
              <a:gd name="connsiteX19" fmla="*/ 452673 w 2897109"/>
              <a:gd name="connsiteY19" fmla="*/ 90535 h 5748951"/>
              <a:gd name="connsiteX20" fmla="*/ 506994 w 2897109"/>
              <a:gd name="connsiteY20" fmla="*/ 90535 h 5748951"/>
              <a:gd name="connsiteX21" fmla="*/ 534154 w 2897109"/>
              <a:gd name="connsiteY21" fmla="*/ 144856 h 5748951"/>
              <a:gd name="connsiteX22" fmla="*/ 552261 w 2897109"/>
              <a:gd name="connsiteY22" fmla="*/ 72428 h 5748951"/>
              <a:gd name="connsiteX23" fmla="*/ 588475 w 2897109"/>
              <a:gd name="connsiteY23" fmla="*/ 54321 h 5748951"/>
              <a:gd name="connsiteX24" fmla="*/ 651849 w 2897109"/>
              <a:gd name="connsiteY24" fmla="*/ 54321 h 5748951"/>
              <a:gd name="connsiteX25" fmla="*/ 669956 w 2897109"/>
              <a:gd name="connsiteY25" fmla="*/ 63374 h 5748951"/>
              <a:gd name="connsiteX26" fmla="*/ 715223 w 2897109"/>
              <a:gd name="connsiteY26" fmla="*/ 36214 h 5748951"/>
              <a:gd name="connsiteX27" fmla="*/ 769544 w 2897109"/>
              <a:gd name="connsiteY27" fmla="*/ 36214 h 5748951"/>
              <a:gd name="connsiteX28" fmla="*/ 796705 w 2897109"/>
              <a:gd name="connsiteY28" fmla="*/ 90535 h 5748951"/>
              <a:gd name="connsiteX29" fmla="*/ 905346 w 2897109"/>
              <a:gd name="connsiteY29" fmla="*/ 126749 h 5748951"/>
              <a:gd name="connsiteX30" fmla="*/ 932507 w 2897109"/>
              <a:gd name="connsiteY30" fmla="*/ 72428 h 5748951"/>
              <a:gd name="connsiteX31" fmla="*/ 950613 w 2897109"/>
              <a:gd name="connsiteY31" fmla="*/ 18107 h 5748951"/>
              <a:gd name="connsiteX32" fmla="*/ 995881 w 2897109"/>
              <a:gd name="connsiteY32" fmla="*/ 0 h 5748951"/>
              <a:gd name="connsiteX33" fmla="*/ 1041148 w 2897109"/>
              <a:gd name="connsiteY33" fmla="*/ 45267 h 5748951"/>
              <a:gd name="connsiteX34" fmla="*/ 1041148 w 2897109"/>
              <a:gd name="connsiteY34" fmla="*/ 90535 h 5748951"/>
              <a:gd name="connsiteX35" fmla="*/ 1104522 w 2897109"/>
              <a:gd name="connsiteY35" fmla="*/ 135802 h 5748951"/>
              <a:gd name="connsiteX36" fmla="*/ 1104522 w 2897109"/>
              <a:gd name="connsiteY36" fmla="*/ 135802 h 5748951"/>
              <a:gd name="connsiteX37" fmla="*/ 1167897 w 2897109"/>
              <a:gd name="connsiteY37" fmla="*/ 36214 h 5748951"/>
              <a:gd name="connsiteX38" fmla="*/ 1240324 w 2897109"/>
              <a:gd name="connsiteY38" fmla="*/ 27161 h 5748951"/>
              <a:gd name="connsiteX39" fmla="*/ 1249378 w 2897109"/>
              <a:gd name="connsiteY39" fmla="*/ 108642 h 5748951"/>
              <a:gd name="connsiteX40" fmla="*/ 1222217 w 2897109"/>
              <a:gd name="connsiteY40" fmla="*/ 208230 h 5748951"/>
              <a:gd name="connsiteX41" fmla="*/ 1204110 w 2897109"/>
              <a:gd name="connsiteY41" fmla="*/ 235390 h 5748951"/>
              <a:gd name="connsiteX42" fmla="*/ 1158843 w 2897109"/>
              <a:gd name="connsiteY42" fmla="*/ 353085 h 5748951"/>
              <a:gd name="connsiteX43" fmla="*/ 1204110 w 2897109"/>
              <a:gd name="connsiteY43" fmla="*/ 380246 h 5748951"/>
              <a:gd name="connsiteX44" fmla="*/ 1186004 w 2897109"/>
              <a:gd name="connsiteY44" fmla="*/ 470780 h 5748951"/>
              <a:gd name="connsiteX45" fmla="*/ 1176950 w 2897109"/>
              <a:gd name="connsiteY45" fmla="*/ 552262 h 5748951"/>
              <a:gd name="connsiteX46" fmla="*/ 1131683 w 2897109"/>
              <a:gd name="connsiteY46" fmla="*/ 606582 h 5748951"/>
              <a:gd name="connsiteX47" fmla="*/ 1059255 w 2897109"/>
              <a:gd name="connsiteY47" fmla="*/ 543208 h 5748951"/>
              <a:gd name="connsiteX48" fmla="*/ 1013988 w 2897109"/>
              <a:gd name="connsiteY48" fmla="*/ 479834 h 5748951"/>
              <a:gd name="connsiteX49" fmla="*/ 959667 w 2897109"/>
              <a:gd name="connsiteY49" fmla="*/ 479834 h 5748951"/>
              <a:gd name="connsiteX50" fmla="*/ 905346 w 2897109"/>
              <a:gd name="connsiteY50" fmla="*/ 525101 h 5748951"/>
              <a:gd name="connsiteX51" fmla="*/ 887239 w 2897109"/>
              <a:gd name="connsiteY51" fmla="*/ 579422 h 5748951"/>
              <a:gd name="connsiteX52" fmla="*/ 914400 w 2897109"/>
              <a:gd name="connsiteY52" fmla="*/ 660903 h 5748951"/>
              <a:gd name="connsiteX53" fmla="*/ 923453 w 2897109"/>
              <a:gd name="connsiteY53" fmla="*/ 697117 h 5748951"/>
              <a:gd name="connsiteX54" fmla="*/ 851025 w 2897109"/>
              <a:gd name="connsiteY54" fmla="*/ 742384 h 5748951"/>
              <a:gd name="connsiteX55" fmla="*/ 760491 w 2897109"/>
              <a:gd name="connsiteY55" fmla="*/ 796705 h 5748951"/>
              <a:gd name="connsiteX56" fmla="*/ 760491 w 2897109"/>
              <a:gd name="connsiteY56" fmla="*/ 796705 h 5748951"/>
              <a:gd name="connsiteX57" fmla="*/ 860079 w 2897109"/>
              <a:gd name="connsiteY57" fmla="*/ 860079 h 5748951"/>
              <a:gd name="connsiteX58" fmla="*/ 860079 w 2897109"/>
              <a:gd name="connsiteY58" fmla="*/ 860079 h 5748951"/>
              <a:gd name="connsiteX59" fmla="*/ 905346 w 2897109"/>
              <a:gd name="connsiteY59" fmla="*/ 986828 h 5748951"/>
              <a:gd name="connsiteX60" fmla="*/ 841972 w 2897109"/>
              <a:gd name="connsiteY60" fmla="*/ 1086416 h 5748951"/>
              <a:gd name="connsiteX61" fmla="*/ 841972 w 2897109"/>
              <a:gd name="connsiteY61" fmla="*/ 1167897 h 5748951"/>
              <a:gd name="connsiteX62" fmla="*/ 841972 w 2897109"/>
              <a:gd name="connsiteY62" fmla="*/ 1231271 h 5748951"/>
              <a:gd name="connsiteX63" fmla="*/ 914400 w 2897109"/>
              <a:gd name="connsiteY63" fmla="*/ 1285592 h 5748951"/>
              <a:gd name="connsiteX64" fmla="*/ 959667 w 2897109"/>
              <a:gd name="connsiteY64" fmla="*/ 1339913 h 5748951"/>
              <a:gd name="connsiteX65" fmla="*/ 1023041 w 2897109"/>
              <a:gd name="connsiteY65" fmla="*/ 1339913 h 5748951"/>
              <a:gd name="connsiteX66" fmla="*/ 1077362 w 2897109"/>
              <a:gd name="connsiteY66" fmla="*/ 1348967 h 5748951"/>
              <a:gd name="connsiteX67" fmla="*/ 1104522 w 2897109"/>
              <a:gd name="connsiteY67" fmla="*/ 1412341 h 5748951"/>
              <a:gd name="connsiteX68" fmla="*/ 1131683 w 2897109"/>
              <a:gd name="connsiteY68" fmla="*/ 1502875 h 5748951"/>
              <a:gd name="connsiteX69" fmla="*/ 1113576 w 2897109"/>
              <a:gd name="connsiteY69" fmla="*/ 1575303 h 5748951"/>
              <a:gd name="connsiteX70" fmla="*/ 1059255 w 2897109"/>
              <a:gd name="connsiteY70" fmla="*/ 1611517 h 5748951"/>
              <a:gd name="connsiteX71" fmla="*/ 1032095 w 2897109"/>
              <a:gd name="connsiteY71" fmla="*/ 1674891 h 5748951"/>
              <a:gd name="connsiteX72" fmla="*/ 1050202 w 2897109"/>
              <a:gd name="connsiteY72" fmla="*/ 1756372 h 5748951"/>
              <a:gd name="connsiteX73" fmla="*/ 1095469 w 2897109"/>
              <a:gd name="connsiteY73" fmla="*/ 1801640 h 5748951"/>
              <a:gd name="connsiteX74" fmla="*/ 1095469 w 2897109"/>
              <a:gd name="connsiteY74" fmla="*/ 1801640 h 5748951"/>
              <a:gd name="connsiteX75" fmla="*/ 1140736 w 2897109"/>
              <a:gd name="connsiteY75" fmla="*/ 1919335 h 5748951"/>
              <a:gd name="connsiteX76" fmla="*/ 1140736 w 2897109"/>
              <a:gd name="connsiteY76" fmla="*/ 1955549 h 5748951"/>
              <a:gd name="connsiteX77" fmla="*/ 1249378 w 2897109"/>
              <a:gd name="connsiteY77" fmla="*/ 1937442 h 5748951"/>
              <a:gd name="connsiteX78" fmla="*/ 1303699 w 2897109"/>
              <a:gd name="connsiteY78" fmla="*/ 1991763 h 5748951"/>
              <a:gd name="connsiteX79" fmla="*/ 1367073 w 2897109"/>
              <a:gd name="connsiteY79" fmla="*/ 2046083 h 5748951"/>
              <a:gd name="connsiteX80" fmla="*/ 1376126 w 2897109"/>
              <a:gd name="connsiteY80" fmla="*/ 2118511 h 5748951"/>
              <a:gd name="connsiteX81" fmla="*/ 1376126 w 2897109"/>
              <a:gd name="connsiteY81" fmla="*/ 2254313 h 5748951"/>
              <a:gd name="connsiteX82" fmla="*/ 1358019 w 2897109"/>
              <a:gd name="connsiteY82" fmla="*/ 2335794 h 5748951"/>
              <a:gd name="connsiteX83" fmla="*/ 1421394 w 2897109"/>
              <a:gd name="connsiteY83" fmla="*/ 2344848 h 5748951"/>
              <a:gd name="connsiteX84" fmla="*/ 1448554 w 2897109"/>
              <a:gd name="connsiteY84" fmla="*/ 2308634 h 5748951"/>
              <a:gd name="connsiteX85" fmla="*/ 1403287 w 2897109"/>
              <a:gd name="connsiteY85" fmla="*/ 2199992 h 5748951"/>
              <a:gd name="connsiteX86" fmla="*/ 1430447 w 2897109"/>
              <a:gd name="connsiteY86" fmla="*/ 2163778 h 5748951"/>
              <a:gd name="connsiteX87" fmla="*/ 1457608 w 2897109"/>
              <a:gd name="connsiteY87" fmla="*/ 2018923 h 5748951"/>
              <a:gd name="connsiteX88" fmla="*/ 1493821 w 2897109"/>
              <a:gd name="connsiteY88" fmla="*/ 1973656 h 5748951"/>
              <a:gd name="connsiteX89" fmla="*/ 1593410 w 2897109"/>
              <a:gd name="connsiteY89" fmla="*/ 1955549 h 5748951"/>
              <a:gd name="connsiteX90" fmla="*/ 1683944 w 2897109"/>
              <a:gd name="connsiteY90" fmla="*/ 1982709 h 5748951"/>
              <a:gd name="connsiteX91" fmla="*/ 1747318 w 2897109"/>
              <a:gd name="connsiteY91" fmla="*/ 2046083 h 5748951"/>
              <a:gd name="connsiteX92" fmla="*/ 1792586 w 2897109"/>
              <a:gd name="connsiteY92" fmla="*/ 2109458 h 5748951"/>
              <a:gd name="connsiteX93" fmla="*/ 1828800 w 2897109"/>
              <a:gd name="connsiteY93" fmla="*/ 2199992 h 5748951"/>
              <a:gd name="connsiteX94" fmla="*/ 1937441 w 2897109"/>
              <a:gd name="connsiteY94" fmla="*/ 2218099 h 5748951"/>
              <a:gd name="connsiteX95" fmla="*/ 2027976 w 2897109"/>
              <a:gd name="connsiteY95" fmla="*/ 2272420 h 5748951"/>
              <a:gd name="connsiteX96" fmla="*/ 2018922 w 2897109"/>
              <a:gd name="connsiteY96" fmla="*/ 2344848 h 5748951"/>
              <a:gd name="connsiteX97" fmla="*/ 2082297 w 2897109"/>
              <a:gd name="connsiteY97" fmla="*/ 2444436 h 5748951"/>
              <a:gd name="connsiteX98" fmla="*/ 2172831 w 2897109"/>
              <a:gd name="connsiteY98" fmla="*/ 2534970 h 5748951"/>
              <a:gd name="connsiteX99" fmla="*/ 2218099 w 2897109"/>
              <a:gd name="connsiteY99" fmla="*/ 2634559 h 5748951"/>
              <a:gd name="connsiteX100" fmla="*/ 2218099 w 2897109"/>
              <a:gd name="connsiteY100" fmla="*/ 2716040 h 5748951"/>
              <a:gd name="connsiteX101" fmla="*/ 2190938 w 2897109"/>
              <a:gd name="connsiteY101" fmla="*/ 2743200 h 5748951"/>
              <a:gd name="connsiteX102" fmla="*/ 2272419 w 2897109"/>
              <a:gd name="connsiteY102" fmla="*/ 2806574 h 5748951"/>
              <a:gd name="connsiteX103" fmla="*/ 2344847 w 2897109"/>
              <a:gd name="connsiteY103" fmla="*/ 2851842 h 5748951"/>
              <a:gd name="connsiteX104" fmla="*/ 2372008 w 2897109"/>
              <a:gd name="connsiteY104" fmla="*/ 2924269 h 5748951"/>
              <a:gd name="connsiteX105" fmla="*/ 2372008 w 2897109"/>
              <a:gd name="connsiteY105" fmla="*/ 2969537 h 5748951"/>
              <a:gd name="connsiteX106" fmla="*/ 2426328 w 2897109"/>
              <a:gd name="connsiteY106" fmla="*/ 3005751 h 5748951"/>
              <a:gd name="connsiteX107" fmla="*/ 2507810 w 2897109"/>
              <a:gd name="connsiteY107" fmla="*/ 3060071 h 5748951"/>
              <a:gd name="connsiteX108" fmla="*/ 2498756 w 2897109"/>
              <a:gd name="connsiteY108" fmla="*/ 3213980 h 5748951"/>
              <a:gd name="connsiteX109" fmla="*/ 2498756 w 2897109"/>
              <a:gd name="connsiteY109" fmla="*/ 3313568 h 5748951"/>
              <a:gd name="connsiteX110" fmla="*/ 2480649 w 2897109"/>
              <a:gd name="connsiteY110" fmla="*/ 3404103 h 5748951"/>
              <a:gd name="connsiteX111" fmla="*/ 2471596 w 2897109"/>
              <a:gd name="connsiteY111" fmla="*/ 3440317 h 5748951"/>
              <a:gd name="connsiteX112" fmla="*/ 2562130 w 2897109"/>
              <a:gd name="connsiteY112" fmla="*/ 3503691 h 5748951"/>
              <a:gd name="connsiteX113" fmla="*/ 2697932 w 2897109"/>
              <a:gd name="connsiteY113" fmla="*/ 3539905 h 5748951"/>
              <a:gd name="connsiteX114" fmla="*/ 2734146 w 2897109"/>
              <a:gd name="connsiteY114" fmla="*/ 3603279 h 5748951"/>
              <a:gd name="connsiteX115" fmla="*/ 2743200 w 2897109"/>
              <a:gd name="connsiteY115" fmla="*/ 3684761 h 5748951"/>
              <a:gd name="connsiteX116" fmla="*/ 2734146 w 2897109"/>
              <a:gd name="connsiteY116" fmla="*/ 3929204 h 5748951"/>
              <a:gd name="connsiteX117" fmla="*/ 2770360 w 2897109"/>
              <a:gd name="connsiteY117" fmla="*/ 4110273 h 5748951"/>
              <a:gd name="connsiteX118" fmla="*/ 2761307 w 2897109"/>
              <a:gd name="connsiteY118" fmla="*/ 4300396 h 5748951"/>
              <a:gd name="connsiteX119" fmla="*/ 2788467 w 2897109"/>
              <a:gd name="connsiteY119" fmla="*/ 4409038 h 5748951"/>
              <a:gd name="connsiteX120" fmla="*/ 2824680 w 2897109"/>
              <a:gd name="connsiteY120" fmla="*/ 4626321 h 5748951"/>
              <a:gd name="connsiteX121" fmla="*/ 2734146 w 2897109"/>
              <a:gd name="connsiteY121" fmla="*/ 4780230 h 5748951"/>
              <a:gd name="connsiteX122" fmla="*/ 2688879 w 2897109"/>
              <a:gd name="connsiteY122" fmla="*/ 4925085 h 5748951"/>
              <a:gd name="connsiteX123" fmla="*/ 2897109 w 2897109"/>
              <a:gd name="connsiteY123" fmla="*/ 5142369 h 5748951"/>
              <a:gd name="connsiteX124" fmla="*/ 2625505 w 2897109"/>
              <a:gd name="connsiteY124" fmla="*/ 5332491 h 5748951"/>
              <a:gd name="connsiteX125" fmla="*/ 2453488 w 2897109"/>
              <a:gd name="connsiteY125" fmla="*/ 5441132 h 5748951"/>
              <a:gd name="connsiteX126" fmla="*/ 2353900 w 2897109"/>
              <a:gd name="connsiteY126" fmla="*/ 5721791 h 5748951"/>
              <a:gd name="connsiteX127" fmla="*/ 869132 w 2897109"/>
              <a:gd name="connsiteY127" fmla="*/ 5748951 h 5748951"/>
              <a:gd name="connsiteX128" fmla="*/ 688063 w 2897109"/>
              <a:gd name="connsiteY128" fmla="*/ 5730844 h 5748951"/>
              <a:gd name="connsiteX0" fmla="*/ 688063 w 2897109"/>
              <a:gd name="connsiteY0" fmla="*/ 5730844 h 5748951"/>
              <a:gd name="connsiteX1" fmla="*/ 597528 w 2897109"/>
              <a:gd name="connsiteY1" fmla="*/ 5314384 h 5748951"/>
              <a:gd name="connsiteX2" fmla="*/ 488887 w 2897109"/>
              <a:gd name="connsiteY2" fmla="*/ 5178582 h 5748951"/>
              <a:gd name="connsiteX3" fmla="*/ 389299 w 2897109"/>
              <a:gd name="connsiteY3" fmla="*/ 4762123 h 5748951"/>
              <a:gd name="connsiteX4" fmla="*/ 371192 w 2897109"/>
              <a:gd name="connsiteY4" fmla="*/ 4336610 h 5748951"/>
              <a:gd name="connsiteX5" fmla="*/ 371192 w 2897109"/>
              <a:gd name="connsiteY5" fmla="*/ 4137434 h 5748951"/>
              <a:gd name="connsiteX6" fmla="*/ 298764 w 2897109"/>
              <a:gd name="connsiteY6" fmla="*/ 4083113 h 5748951"/>
              <a:gd name="connsiteX7" fmla="*/ 271604 w 2897109"/>
              <a:gd name="connsiteY7" fmla="*/ 3947311 h 5748951"/>
              <a:gd name="connsiteX8" fmla="*/ 190122 w 2897109"/>
              <a:gd name="connsiteY8" fmla="*/ 3965418 h 5748951"/>
              <a:gd name="connsiteX9" fmla="*/ 0 w 2897109"/>
              <a:gd name="connsiteY9" fmla="*/ 3902044 h 5748951"/>
              <a:gd name="connsiteX10" fmla="*/ 27160 w 2897109"/>
              <a:gd name="connsiteY10" fmla="*/ 27161 h 5748951"/>
              <a:gd name="connsiteX11" fmla="*/ 54320 w 2897109"/>
              <a:gd name="connsiteY11" fmla="*/ 0 h 5748951"/>
              <a:gd name="connsiteX12" fmla="*/ 108641 w 2897109"/>
              <a:gd name="connsiteY12" fmla="*/ 0 h 5748951"/>
              <a:gd name="connsiteX13" fmla="*/ 108641 w 2897109"/>
              <a:gd name="connsiteY13" fmla="*/ 0 h 5748951"/>
              <a:gd name="connsiteX14" fmla="*/ 190122 w 2897109"/>
              <a:gd name="connsiteY14" fmla="*/ 27161 h 5748951"/>
              <a:gd name="connsiteX15" fmla="*/ 244443 w 2897109"/>
              <a:gd name="connsiteY15" fmla="*/ 72428 h 5748951"/>
              <a:gd name="connsiteX16" fmla="*/ 298764 w 2897109"/>
              <a:gd name="connsiteY16" fmla="*/ 54321 h 5748951"/>
              <a:gd name="connsiteX17" fmla="*/ 334978 w 2897109"/>
              <a:gd name="connsiteY17" fmla="*/ 36214 h 5748951"/>
              <a:gd name="connsiteX18" fmla="*/ 389299 w 2897109"/>
              <a:gd name="connsiteY18" fmla="*/ 90535 h 5748951"/>
              <a:gd name="connsiteX19" fmla="*/ 452673 w 2897109"/>
              <a:gd name="connsiteY19" fmla="*/ 90535 h 5748951"/>
              <a:gd name="connsiteX20" fmla="*/ 506994 w 2897109"/>
              <a:gd name="connsiteY20" fmla="*/ 90535 h 5748951"/>
              <a:gd name="connsiteX21" fmla="*/ 534154 w 2897109"/>
              <a:gd name="connsiteY21" fmla="*/ 144856 h 5748951"/>
              <a:gd name="connsiteX22" fmla="*/ 552261 w 2897109"/>
              <a:gd name="connsiteY22" fmla="*/ 72428 h 5748951"/>
              <a:gd name="connsiteX23" fmla="*/ 588475 w 2897109"/>
              <a:gd name="connsiteY23" fmla="*/ 54321 h 5748951"/>
              <a:gd name="connsiteX24" fmla="*/ 651849 w 2897109"/>
              <a:gd name="connsiteY24" fmla="*/ 54321 h 5748951"/>
              <a:gd name="connsiteX25" fmla="*/ 669956 w 2897109"/>
              <a:gd name="connsiteY25" fmla="*/ 63374 h 5748951"/>
              <a:gd name="connsiteX26" fmla="*/ 715223 w 2897109"/>
              <a:gd name="connsiteY26" fmla="*/ 36214 h 5748951"/>
              <a:gd name="connsiteX27" fmla="*/ 769544 w 2897109"/>
              <a:gd name="connsiteY27" fmla="*/ 36214 h 5748951"/>
              <a:gd name="connsiteX28" fmla="*/ 796705 w 2897109"/>
              <a:gd name="connsiteY28" fmla="*/ 90535 h 5748951"/>
              <a:gd name="connsiteX29" fmla="*/ 905346 w 2897109"/>
              <a:gd name="connsiteY29" fmla="*/ 126749 h 5748951"/>
              <a:gd name="connsiteX30" fmla="*/ 932507 w 2897109"/>
              <a:gd name="connsiteY30" fmla="*/ 72428 h 5748951"/>
              <a:gd name="connsiteX31" fmla="*/ 950613 w 2897109"/>
              <a:gd name="connsiteY31" fmla="*/ 18107 h 5748951"/>
              <a:gd name="connsiteX32" fmla="*/ 995881 w 2897109"/>
              <a:gd name="connsiteY32" fmla="*/ 0 h 5748951"/>
              <a:gd name="connsiteX33" fmla="*/ 1041148 w 2897109"/>
              <a:gd name="connsiteY33" fmla="*/ 45267 h 5748951"/>
              <a:gd name="connsiteX34" fmla="*/ 1041148 w 2897109"/>
              <a:gd name="connsiteY34" fmla="*/ 90535 h 5748951"/>
              <a:gd name="connsiteX35" fmla="*/ 1104522 w 2897109"/>
              <a:gd name="connsiteY35" fmla="*/ 135802 h 5748951"/>
              <a:gd name="connsiteX36" fmla="*/ 1104522 w 2897109"/>
              <a:gd name="connsiteY36" fmla="*/ 135802 h 5748951"/>
              <a:gd name="connsiteX37" fmla="*/ 1167897 w 2897109"/>
              <a:gd name="connsiteY37" fmla="*/ 36214 h 5748951"/>
              <a:gd name="connsiteX38" fmla="*/ 1240324 w 2897109"/>
              <a:gd name="connsiteY38" fmla="*/ 27161 h 5748951"/>
              <a:gd name="connsiteX39" fmla="*/ 1249378 w 2897109"/>
              <a:gd name="connsiteY39" fmla="*/ 108642 h 5748951"/>
              <a:gd name="connsiteX40" fmla="*/ 1222217 w 2897109"/>
              <a:gd name="connsiteY40" fmla="*/ 208230 h 5748951"/>
              <a:gd name="connsiteX41" fmla="*/ 1204110 w 2897109"/>
              <a:gd name="connsiteY41" fmla="*/ 235390 h 5748951"/>
              <a:gd name="connsiteX42" fmla="*/ 1158843 w 2897109"/>
              <a:gd name="connsiteY42" fmla="*/ 353085 h 5748951"/>
              <a:gd name="connsiteX43" fmla="*/ 1204110 w 2897109"/>
              <a:gd name="connsiteY43" fmla="*/ 380246 h 5748951"/>
              <a:gd name="connsiteX44" fmla="*/ 1186004 w 2897109"/>
              <a:gd name="connsiteY44" fmla="*/ 470780 h 5748951"/>
              <a:gd name="connsiteX45" fmla="*/ 1176950 w 2897109"/>
              <a:gd name="connsiteY45" fmla="*/ 552262 h 5748951"/>
              <a:gd name="connsiteX46" fmla="*/ 1131683 w 2897109"/>
              <a:gd name="connsiteY46" fmla="*/ 606582 h 5748951"/>
              <a:gd name="connsiteX47" fmla="*/ 1059255 w 2897109"/>
              <a:gd name="connsiteY47" fmla="*/ 543208 h 5748951"/>
              <a:gd name="connsiteX48" fmla="*/ 1013988 w 2897109"/>
              <a:gd name="connsiteY48" fmla="*/ 479834 h 5748951"/>
              <a:gd name="connsiteX49" fmla="*/ 959667 w 2897109"/>
              <a:gd name="connsiteY49" fmla="*/ 479834 h 5748951"/>
              <a:gd name="connsiteX50" fmla="*/ 905346 w 2897109"/>
              <a:gd name="connsiteY50" fmla="*/ 525101 h 5748951"/>
              <a:gd name="connsiteX51" fmla="*/ 887239 w 2897109"/>
              <a:gd name="connsiteY51" fmla="*/ 579422 h 5748951"/>
              <a:gd name="connsiteX52" fmla="*/ 914400 w 2897109"/>
              <a:gd name="connsiteY52" fmla="*/ 660903 h 5748951"/>
              <a:gd name="connsiteX53" fmla="*/ 923453 w 2897109"/>
              <a:gd name="connsiteY53" fmla="*/ 697117 h 5748951"/>
              <a:gd name="connsiteX54" fmla="*/ 851025 w 2897109"/>
              <a:gd name="connsiteY54" fmla="*/ 742384 h 5748951"/>
              <a:gd name="connsiteX55" fmla="*/ 760491 w 2897109"/>
              <a:gd name="connsiteY55" fmla="*/ 796705 h 5748951"/>
              <a:gd name="connsiteX56" fmla="*/ 760491 w 2897109"/>
              <a:gd name="connsiteY56" fmla="*/ 796705 h 5748951"/>
              <a:gd name="connsiteX57" fmla="*/ 860079 w 2897109"/>
              <a:gd name="connsiteY57" fmla="*/ 860079 h 5748951"/>
              <a:gd name="connsiteX58" fmla="*/ 860079 w 2897109"/>
              <a:gd name="connsiteY58" fmla="*/ 860079 h 5748951"/>
              <a:gd name="connsiteX59" fmla="*/ 905346 w 2897109"/>
              <a:gd name="connsiteY59" fmla="*/ 986828 h 5748951"/>
              <a:gd name="connsiteX60" fmla="*/ 841972 w 2897109"/>
              <a:gd name="connsiteY60" fmla="*/ 1086416 h 5748951"/>
              <a:gd name="connsiteX61" fmla="*/ 841972 w 2897109"/>
              <a:gd name="connsiteY61" fmla="*/ 1167897 h 5748951"/>
              <a:gd name="connsiteX62" fmla="*/ 841972 w 2897109"/>
              <a:gd name="connsiteY62" fmla="*/ 1231271 h 5748951"/>
              <a:gd name="connsiteX63" fmla="*/ 914400 w 2897109"/>
              <a:gd name="connsiteY63" fmla="*/ 1285592 h 5748951"/>
              <a:gd name="connsiteX64" fmla="*/ 959667 w 2897109"/>
              <a:gd name="connsiteY64" fmla="*/ 1339913 h 5748951"/>
              <a:gd name="connsiteX65" fmla="*/ 1023041 w 2897109"/>
              <a:gd name="connsiteY65" fmla="*/ 1339913 h 5748951"/>
              <a:gd name="connsiteX66" fmla="*/ 1077362 w 2897109"/>
              <a:gd name="connsiteY66" fmla="*/ 1348967 h 5748951"/>
              <a:gd name="connsiteX67" fmla="*/ 1104522 w 2897109"/>
              <a:gd name="connsiteY67" fmla="*/ 1412341 h 5748951"/>
              <a:gd name="connsiteX68" fmla="*/ 1131683 w 2897109"/>
              <a:gd name="connsiteY68" fmla="*/ 1502875 h 5748951"/>
              <a:gd name="connsiteX69" fmla="*/ 1113576 w 2897109"/>
              <a:gd name="connsiteY69" fmla="*/ 1575303 h 5748951"/>
              <a:gd name="connsiteX70" fmla="*/ 1059255 w 2897109"/>
              <a:gd name="connsiteY70" fmla="*/ 1611517 h 5748951"/>
              <a:gd name="connsiteX71" fmla="*/ 1032095 w 2897109"/>
              <a:gd name="connsiteY71" fmla="*/ 1674891 h 5748951"/>
              <a:gd name="connsiteX72" fmla="*/ 1050202 w 2897109"/>
              <a:gd name="connsiteY72" fmla="*/ 1756372 h 5748951"/>
              <a:gd name="connsiteX73" fmla="*/ 1095469 w 2897109"/>
              <a:gd name="connsiteY73" fmla="*/ 1801640 h 5748951"/>
              <a:gd name="connsiteX74" fmla="*/ 1095469 w 2897109"/>
              <a:gd name="connsiteY74" fmla="*/ 1801640 h 5748951"/>
              <a:gd name="connsiteX75" fmla="*/ 1140736 w 2897109"/>
              <a:gd name="connsiteY75" fmla="*/ 1919335 h 5748951"/>
              <a:gd name="connsiteX76" fmla="*/ 1140736 w 2897109"/>
              <a:gd name="connsiteY76" fmla="*/ 1955549 h 5748951"/>
              <a:gd name="connsiteX77" fmla="*/ 1249378 w 2897109"/>
              <a:gd name="connsiteY77" fmla="*/ 1937442 h 5748951"/>
              <a:gd name="connsiteX78" fmla="*/ 1303699 w 2897109"/>
              <a:gd name="connsiteY78" fmla="*/ 1991763 h 5748951"/>
              <a:gd name="connsiteX79" fmla="*/ 1367073 w 2897109"/>
              <a:gd name="connsiteY79" fmla="*/ 2046083 h 5748951"/>
              <a:gd name="connsiteX80" fmla="*/ 1376126 w 2897109"/>
              <a:gd name="connsiteY80" fmla="*/ 2118511 h 5748951"/>
              <a:gd name="connsiteX81" fmla="*/ 1376126 w 2897109"/>
              <a:gd name="connsiteY81" fmla="*/ 2254313 h 5748951"/>
              <a:gd name="connsiteX82" fmla="*/ 1358019 w 2897109"/>
              <a:gd name="connsiteY82" fmla="*/ 2335794 h 5748951"/>
              <a:gd name="connsiteX83" fmla="*/ 1421394 w 2897109"/>
              <a:gd name="connsiteY83" fmla="*/ 2344848 h 5748951"/>
              <a:gd name="connsiteX84" fmla="*/ 1448554 w 2897109"/>
              <a:gd name="connsiteY84" fmla="*/ 2308634 h 5748951"/>
              <a:gd name="connsiteX85" fmla="*/ 1403287 w 2897109"/>
              <a:gd name="connsiteY85" fmla="*/ 2199992 h 5748951"/>
              <a:gd name="connsiteX86" fmla="*/ 1430447 w 2897109"/>
              <a:gd name="connsiteY86" fmla="*/ 2163778 h 5748951"/>
              <a:gd name="connsiteX87" fmla="*/ 1457608 w 2897109"/>
              <a:gd name="connsiteY87" fmla="*/ 2018923 h 5748951"/>
              <a:gd name="connsiteX88" fmla="*/ 1493821 w 2897109"/>
              <a:gd name="connsiteY88" fmla="*/ 1973656 h 5748951"/>
              <a:gd name="connsiteX89" fmla="*/ 1593410 w 2897109"/>
              <a:gd name="connsiteY89" fmla="*/ 1955549 h 5748951"/>
              <a:gd name="connsiteX90" fmla="*/ 1683944 w 2897109"/>
              <a:gd name="connsiteY90" fmla="*/ 1982709 h 5748951"/>
              <a:gd name="connsiteX91" fmla="*/ 1747318 w 2897109"/>
              <a:gd name="connsiteY91" fmla="*/ 2046083 h 5748951"/>
              <a:gd name="connsiteX92" fmla="*/ 1792586 w 2897109"/>
              <a:gd name="connsiteY92" fmla="*/ 2109458 h 5748951"/>
              <a:gd name="connsiteX93" fmla="*/ 1828800 w 2897109"/>
              <a:gd name="connsiteY93" fmla="*/ 2199992 h 5748951"/>
              <a:gd name="connsiteX94" fmla="*/ 1937441 w 2897109"/>
              <a:gd name="connsiteY94" fmla="*/ 2218099 h 5748951"/>
              <a:gd name="connsiteX95" fmla="*/ 2027976 w 2897109"/>
              <a:gd name="connsiteY95" fmla="*/ 2272420 h 5748951"/>
              <a:gd name="connsiteX96" fmla="*/ 2018922 w 2897109"/>
              <a:gd name="connsiteY96" fmla="*/ 2344848 h 5748951"/>
              <a:gd name="connsiteX97" fmla="*/ 2082297 w 2897109"/>
              <a:gd name="connsiteY97" fmla="*/ 2444436 h 5748951"/>
              <a:gd name="connsiteX98" fmla="*/ 2172831 w 2897109"/>
              <a:gd name="connsiteY98" fmla="*/ 2534970 h 5748951"/>
              <a:gd name="connsiteX99" fmla="*/ 2218099 w 2897109"/>
              <a:gd name="connsiteY99" fmla="*/ 2634559 h 5748951"/>
              <a:gd name="connsiteX100" fmla="*/ 2218099 w 2897109"/>
              <a:gd name="connsiteY100" fmla="*/ 2716040 h 5748951"/>
              <a:gd name="connsiteX101" fmla="*/ 2190938 w 2897109"/>
              <a:gd name="connsiteY101" fmla="*/ 2743200 h 5748951"/>
              <a:gd name="connsiteX102" fmla="*/ 2272419 w 2897109"/>
              <a:gd name="connsiteY102" fmla="*/ 2806574 h 5748951"/>
              <a:gd name="connsiteX103" fmla="*/ 2344847 w 2897109"/>
              <a:gd name="connsiteY103" fmla="*/ 2851842 h 5748951"/>
              <a:gd name="connsiteX104" fmla="*/ 2372008 w 2897109"/>
              <a:gd name="connsiteY104" fmla="*/ 2924269 h 5748951"/>
              <a:gd name="connsiteX105" fmla="*/ 2372008 w 2897109"/>
              <a:gd name="connsiteY105" fmla="*/ 2969537 h 5748951"/>
              <a:gd name="connsiteX106" fmla="*/ 2426328 w 2897109"/>
              <a:gd name="connsiteY106" fmla="*/ 3005751 h 5748951"/>
              <a:gd name="connsiteX107" fmla="*/ 2507810 w 2897109"/>
              <a:gd name="connsiteY107" fmla="*/ 3060071 h 5748951"/>
              <a:gd name="connsiteX108" fmla="*/ 2498756 w 2897109"/>
              <a:gd name="connsiteY108" fmla="*/ 3213980 h 5748951"/>
              <a:gd name="connsiteX109" fmla="*/ 2498756 w 2897109"/>
              <a:gd name="connsiteY109" fmla="*/ 3313568 h 5748951"/>
              <a:gd name="connsiteX110" fmla="*/ 2480649 w 2897109"/>
              <a:gd name="connsiteY110" fmla="*/ 3404103 h 5748951"/>
              <a:gd name="connsiteX111" fmla="*/ 2471596 w 2897109"/>
              <a:gd name="connsiteY111" fmla="*/ 3440317 h 5748951"/>
              <a:gd name="connsiteX112" fmla="*/ 2562130 w 2897109"/>
              <a:gd name="connsiteY112" fmla="*/ 3503691 h 5748951"/>
              <a:gd name="connsiteX113" fmla="*/ 2697932 w 2897109"/>
              <a:gd name="connsiteY113" fmla="*/ 3539905 h 5748951"/>
              <a:gd name="connsiteX114" fmla="*/ 2734146 w 2897109"/>
              <a:gd name="connsiteY114" fmla="*/ 3603279 h 5748951"/>
              <a:gd name="connsiteX115" fmla="*/ 2743200 w 2897109"/>
              <a:gd name="connsiteY115" fmla="*/ 3684761 h 5748951"/>
              <a:gd name="connsiteX116" fmla="*/ 2734146 w 2897109"/>
              <a:gd name="connsiteY116" fmla="*/ 3929204 h 5748951"/>
              <a:gd name="connsiteX117" fmla="*/ 2770360 w 2897109"/>
              <a:gd name="connsiteY117" fmla="*/ 4110273 h 5748951"/>
              <a:gd name="connsiteX118" fmla="*/ 2761307 w 2897109"/>
              <a:gd name="connsiteY118" fmla="*/ 4300396 h 5748951"/>
              <a:gd name="connsiteX119" fmla="*/ 2788467 w 2897109"/>
              <a:gd name="connsiteY119" fmla="*/ 4409038 h 5748951"/>
              <a:gd name="connsiteX120" fmla="*/ 2824680 w 2897109"/>
              <a:gd name="connsiteY120" fmla="*/ 4626321 h 5748951"/>
              <a:gd name="connsiteX121" fmla="*/ 2734146 w 2897109"/>
              <a:gd name="connsiteY121" fmla="*/ 4780230 h 5748951"/>
              <a:gd name="connsiteX122" fmla="*/ 2725093 w 2897109"/>
              <a:gd name="connsiteY122" fmla="*/ 4943192 h 5748951"/>
              <a:gd name="connsiteX123" fmla="*/ 2897109 w 2897109"/>
              <a:gd name="connsiteY123" fmla="*/ 5142369 h 5748951"/>
              <a:gd name="connsiteX124" fmla="*/ 2625505 w 2897109"/>
              <a:gd name="connsiteY124" fmla="*/ 5332491 h 5748951"/>
              <a:gd name="connsiteX125" fmla="*/ 2453488 w 2897109"/>
              <a:gd name="connsiteY125" fmla="*/ 5441132 h 5748951"/>
              <a:gd name="connsiteX126" fmla="*/ 2353900 w 2897109"/>
              <a:gd name="connsiteY126" fmla="*/ 5721791 h 5748951"/>
              <a:gd name="connsiteX127" fmla="*/ 869132 w 2897109"/>
              <a:gd name="connsiteY127" fmla="*/ 5748951 h 5748951"/>
              <a:gd name="connsiteX128" fmla="*/ 688063 w 2897109"/>
              <a:gd name="connsiteY128" fmla="*/ 5730844 h 5748951"/>
              <a:gd name="connsiteX0" fmla="*/ 688063 w 2897109"/>
              <a:gd name="connsiteY0" fmla="*/ 5730844 h 5748951"/>
              <a:gd name="connsiteX1" fmla="*/ 597528 w 2897109"/>
              <a:gd name="connsiteY1" fmla="*/ 5314384 h 5748951"/>
              <a:gd name="connsiteX2" fmla="*/ 488887 w 2897109"/>
              <a:gd name="connsiteY2" fmla="*/ 5178582 h 5748951"/>
              <a:gd name="connsiteX3" fmla="*/ 389299 w 2897109"/>
              <a:gd name="connsiteY3" fmla="*/ 4762123 h 5748951"/>
              <a:gd name="connsiteX4" fmla="*/ 371192 w 2897109"/>
              <a:gd name="connsiteY4" fmla="*/ 4336610 h 5748951"/>
              <a:gd name="connsiteX5" fmla="*/ 371192 w 2897109"/>
              <a:gd name="connsiteY5" fmla="*/ 4137434 h 5748951"/>
              <a:gd name="connsiteX6" fmla="*/ 298764 w 2897109"/>
              <a:gd name="connsiteY6" fmla="*/ 4083113 h 5748951"/>
              <a:gd name="connsiteX7" fmla="*/ 271604 w 2897109"/>
              <a:gd name="connsiteY7" fmla="*/ 3947311 h 5748951"/>
              <a:gd name="connsiteX8" fmla="*/ 190122 w 2897109"/>
              <a:gd name="connsiteY8" fmla="*/ 3965418 h 5748951"/>
              <a:gd name="connsiteX9" fmla="*/ 0 w 2897109"/>
              <a:gd name="connsiteY9" fmla="*/ 3902044 h 5748951"/>
              <a:gd name="connsiteX10" fmla="*/ 27160 w 2897109"/>
              <a:gd name="connsiteY10" fmla="*/ 27161 h 5748951"/>
              <a:gd name="connsiteX11" fmla="*/ 54320 w 2897109"/>
              <a:gd name="connsiteY11" fmla="*/ 0 h 5748951"/>
              <a:gd name="connsiteX12" fmla="*/ 108641 w 2897109"/>
              <a:gd name="connsiteY12" fmla="*/ 0 h 5748951"/>
              <a:gd name="connsiteX13" fmla="*/ 108641 w 2897109"/>
              <a:gd name="connsiteY13" fmla="*/ 0 h 5748951"/>
              <a:gd name="connsiteX14" fmla="*/ 190122 w 2897109"/>
              <a:gd name="connsiteY14" fmla="*/ 27161 h 5748951"/>
              <a:gd name="connsiteX15" fmla="*/ 244443 w 2897109"/>
              <a:gd name="connsiteY15" fmla="*/ 72428 h 5748951"/>
              <a:gd name="connsiteX16" fmla="*/ 298764 w 2897109"/>
              <a:gd name="connsiteY16" fmla="*/ 54321 h 5748951"/>
              <a:gd name="connsiteX17" fmla="*/ 334978 w 2897109"/>
              <a:gd name="connsiteY17" fmla="*/ 36214 h 5748951"/>
              <a:gd name="connsiteX18" fmla="*/ 389299 w 2897109"/>
              <a:gd name="connsiteY18" fmla="*/ 90535 h 5748951"/>
              <a:gd name="connsiteX19" fmla="*/ 452673 w 2897109"/>
              <a:gd name="connsiteY19" fmla="*/ 90535 h 5748951"/>
              <a:gd name="connsiteX20" fmla="*/ 506994 w 2897109"/>
              <a:gd name="connsiteY20" fmla="*/ 90535 h 5748951"/>
              <a:gd name="connsiteX21" fmla="*/ 534154 w 2897109"/>
              <a:gd name="connsiteY21" fmla="*/ 144856 h 5748951"/>
              <a:gd name="connsiteX22" fmla="*/ 552261 w 2897109"/>
              <a:gd name="connsiteY22" fmla="*/ 72428 h 5748951"/>
              <a:gd name="connsiteX23" fmla="*/ 588475 w 2897109"/>
              <a:gd name="connsiteY23" fmla="*/ 54321 h 5748951"/>
              <a:gd name="connsiteX24" fmla="*/ 651849 w 2897109"/>
              <a:gd name="connsiteY24" fmla="*/ 54321 h 5748951"/>
              <a:gd name="connsiteX25" fmla="*/ 669956 w 2897109"/>
              <a:gd name="connsiteY25" fmla="*/ 63374 h 5748951"/>
              <a:gd name="connsiteX26" fmla="*/ 715223 w 2897109"/>
              <a:gd name="connsiteY26" fmla="*/ 36214 h 5748951"/>
              <a:gd name="connsiteX27" fmla="*/ 769544 w 2897109"/>
              <a:gd name="connsiteY27" fmla="*/ 36214 h 5748951"/>
              <a:gd name="connsiteX28" fmla="*/ 796705 w 2897109"/>
              <a:gd name="connsiteY28" fmla="*/ 90535 h 5748951"/>
              <a:gd name="connsiteX29" fmla="*/ 905346 w 2897109"/>
              <a:gd name="connsiteY29" fmla="*/ 126749 h 5748951"/>
              <a:gd name="connsiteX30" fmla="*/ 932507 w 2897109"/>
              <a:gd name="connsiteY30" fmla="*/ 72428 h 5748951"/>
              <a:gd name="connsiteX31" fmla="*/ 950613 w 2897109"/>
              <a:gd name="connsiteY31" fmla="*/ 18107 h 5748951"/>
              <a:gd name="connsiteX32" fmla="*/ 995881 w 2897109"/>
              <a:gd name="connsiteY32" fmla="*/ 0 h 5748951"/>
              <a:gd name="connsiteX33" fmla="*/ 1041148 w 2897109"/>
              <a:gd name="connsiteY33" fmla="*/ 45267 h 5748951"/>
              <a:gd name="connsiteX34" fmla="*/ 1041148 w 2897109"/>
              <a:gd name="connsiteY34" fmla="*/ 90535 h 5748951"/>
              <a:gd name="connsiteX35" fmla="*/ 1104522 w 2897109"/>
              <a:gd name="connsiteY35" fmla="*/ 135802 h 5748951"/>
              <a:gd name="connsiteX36" fmla="*/ 1104522 w 2897109"/>
              <a:gd name="connsiteY36" fmla="*/ 135802 h 5748951"/>
              <a:gd name="connsiteX37" fmla="*/ 1167897 w 2897109"/>
              <a:gd name="connsiteY37" fmla="*/ 36214 h 5748951"/>
              <a:gd name="connsiteX38" fmla="*/ 1240324 w 2897109"/>
              <a:gd name="connsiteY38" fmla="*/ 27161 h 5748951"/>
              <a:gd name="connsiteX39" fmla="*/ 1249378 w 2897109"/>
              <a:gd name="connsiteY39" fmla="*/ 108642 h 5748951"/>
              <a:gd name="connsiteX40" fmla="*/ 1222217 w 2897109"/>
              <a:gd name="connsiteY40" fmla="*/ 208230 h 5748951"/>
              <a:gd name="connsiteX41" fmla="*/ 1204110 w 2897109"/>
              <a:gd name="connsiteY41" fmla="*/ 235390 h 5748951"/>
              <a:gd name="connsiteX42" fmla="*/ 1158843 w 2897109"/>
              <a:gd name="connsiteY42" fmla="*/ 353085 h 5748951"/>
              <a:gd name="connsiteX43" fmla="*/ 1204110 w 2897109"/>
              <a:gd name="connsiteY43" fmla="*/ 380246 h 5748951"/>
              <a:gd name="connsiteX44" fmla="*/ 1186004 w 2897109"/>
              <a:gd name="connsiteY44" fmla="*/ 470780 h 5748951"/>
              <a:gd name="connsiteX45" fmla="*/ 1176950 w 2897109"/>
              <a:gd name="connsiteY45" fmla="*/ 552262 h 5748951"/>
              <a:gd name="connsiteX46" fmla="*/ 1131683 w 2897109"/>
              <a:gd name="connsiteY46" fmla="*/ 606582 h 5748951"/>
              <a:gd name="connsiteX47" fmla="*/ 1059255 w 2897109"/>
              <a:gd name="connsiteY47" fmla="*/ 543208 h 5748951"/>
              <a:gd name="connsiteX48" fmla="*/ 1013988 w 2897109"/>
              <a:gd name="connsiteY48" fmla="*/ 479834 h 5748951"/>
              <a:gd name="connsiteX49" fmla="*/ 959667 w 2897109"/>
              <a:gd name="connsiteY49" fmla="*/ 479834 h 5748951"/>
              <a:gd name="connsiteX50" fmla="*/ 905346 w 2897109"/>
              <a:gd name="connsiteY50" fmla="*/ 525101 h 5748951"/>
              <a:gd name="connsiteX51" fmla="*/ 887239 w 2897109"/>
              <a:gd name="connsiteY51" fmla="*/ 579422 h 5748951"/>
              <a:gd name="connsiteX52" fmla="*/ 914400 w 2897109"/>
              <a:gd name="connsiteY52" fmla="*/ 660903 h 5748951"/>
              <a:gd name="connsiteX53" fmla="*/ 923453 w 2897109"/>
              <a:gd name="connsiteY53" fmla="*/ 697117 h 5748951"/>
              <a:gd name="connsiteX54" fmla="*/ 851025 w 2897109"/>
              <a:gd name="connsiteY54" fmla="*/ 742384 h 5748951"/>
              <a:gd name="connsiteX55" fmla="*/ 760491 w 2897109"/>
              <a:gd name="connsiteY55" fmla="*/ 796705 h 5748951"/>
              <a:gd name="connsiteX56" fmla="*/ 760491 w 2897109"/>
              <a:gd name="connsiteY56" fmla="*/ 796705 h 5748951"/>
              <a:gd name="connsiteX57" fmla="*/ 860079 w 2897109"/>
              <a:gd name="connsiteY57" fmla="*/ 860079 h 5748951"/>
              <a:gd name="connsiteX58" fmla="*/ 860079 w 2897109"/>
              <a:gd name="connsiteY58" fmla="*/ 860079 h 5748951"/>
              <a:gd name="connsiteX59" fmla="*/ 905346 w 2897109"/>
              <a:gd name="connsiteY59" fmla="*/ 986828 h 5748951"/>
              <a:gd name="connsiteX60" fmla="*/ 841972 w 2897109"/>
              <a:gd name="connsiteY60" fmla="*/ 1086416 h 5748951"/>
              <a:gd name="connsiteX61" fmla="*/ 841972 w 2897109"/>
              <a:gd name="connsiteY61" fmla="*/ 1167897 h 5748951"/>
              <a:gd name="connsiteX62" fmla="*/ 841972 w 2897109"/>
              <a:gd name="connsiteY62" fmla="*/ 1231271 h 5748951"/>
              <a:gd name="connsiteX63" fmla="*/ 914400 w 2897109"/>
              <a:gd name="connsiteY63" fmla="*/ 1285592 h 5748951"/>
              <a:gd name="connsiteX64" fmla="*/ 959667 w 2897109"/>
              <a:gd name="connsiteY64" fmla="*/ 1339913 h 5748951"/>
              <a:gd name="connsiteX65" fmla="*/ 1023041 w 2897109"/>
              <a:gd name="connsiteY65" fmla="*/ 1339913 h 5748951"/>
              <a:gd name="connsiteX66" fmla="*/ 1077362 w 2897109"/>
              <a:gd name="connsiteY66" fmla="*/ 1348967 h 5748951"/>
              <a:gd name="connsiteX67" fmla="*/ 1104522 w 2897109"/>
              <a:gd name="connsiteY67" fmla="*/ 1412341 h 5748951"/>
              <a:gd name="connsiteX68" fmla="*/ 1131683 w 2897109"/>
              <a:gd name="connsiteY68" fmla="*/ 1502875 h 5748951"/>
              <a:gd name="connsiteX69" fmla="*/ 1113576 w 2897109"/>
              <a:gd name="connsiteY69" fmla="*/ 1575303 h 5748951"/>
              <a:gd name="connsiteX70" fmla="*/ 1059255 w 2897109"/>
              <a:gd name="connsiteY70" fmla="*/ 1611517 h 5748951"/>
              <a:gd name="connsiteX71" fmla="*/ 1032095 w 2897109"/>
              <a:gd name="connsiteY71" fmla="*/ 1674891 h 5748951"/>
              <a:gd name="connsiteX72" fmla="*/ 1050202 w 2897109"/>
              <a:gd name="connsiteY72" fmla="*/ 1756372 h 5748951"/>
              <a:gd name="connsiteX73" fmla="*/ 1095469 w 2897109"/>
              <a:gd name="connsiteY73" fmla="*/ 1801640 h 5748951"/>
              <a:gd name="connsiteX74" fmla="*/ 1095469 w 2897109"/>
              <a:gd name="connsiteY74" fmla="*/ 1801640 h 5748951"/>
              <a:gd name="connsiteX75" fmla="*/ 1140736 w 2897109"/>
              <a:gd name="connsiteY75" fmla="*/ 1919335 h 5748951"/>
              <a:gd name="connsiteX76" fmla="*/ 1140736 w 2897109"/>
              <a:gd name="connsiteY76" fmla="*/ 1955549 h 5748951"/>
              <a:gd name="connsiteX77" fmla="*/ 1249378 w 2897109"/>
              <a:gd name="connsiteY77" fmla="*/ 1937442 h 5748951"/>
              <a:gd name="connsiteX78" fmla="*/ 1303699 w 2897109"/>
              <a:gd name="connsiteY78" fmla="*/ 1991763 h 5748951"/>
              <a:gd name="connsiteX79" fmla="*/ 1367073 w 2897109"/>
              <a:gd name="connsiteY79" fmla="*/ 2046083 h 5748951"/>
              <a:gd name="connsiteX80" fmla="*/ 1376126 w 2897109"/>
              <a:gd name="connsiteY80" fmla="*/ 2118511 h 5748951"/>
              <a:gd name="connsiteX81" fmla="*/ 1376126 w 2897109"/>
              <a:gd name="connsiteY81" fmla="*/ 2254313 h 5748951"/>
              <a:gd name="connsiteX82" fmla="*/ 1358019 w 2897109"/>
              <a:gd name="connsiteY82" fmla="*/ 2335794 h 5748951"/>
              <a:gd name="connsiteX83" fmla="*/ 1421394 w 2897109"/>
              <a:gd name="connsiteY83" fmla="*/ 2344848 h 5748951"/>
              <a:gd name="connsiteX84" fmla="*/ 1448554 w 2897109"/>
              <a:gd name="connsiteY84" fmla="*/ 2308634 h 5748951"/>
              <a:gd name="connsiteX85" fmla="*/ 1403287 w 2897109"/>
              <a:gd name="connsiteY85" fmla="*/ 2199992 h 5748951"/>
              <a:gd name="connsiteX86" fmla="*/ 1430447 w 2897109"/>
              <a:gd name="connsiteY86" fmla="*/ 2163778 h 5748951"/>
              <a:gd name="connsiteX87" fmla="*/ 1457608 w 2897109"/>
              <a:gd name="connsiteY87" fmla="*/ 2018923 h 5748951"/>
              <a:gd name="connsiteX88" fmla="*/ 1493821 w 2897109"/>
              <a:gd name="connsiteY88" fmla="*/ 1973656 h 5748951"/>
              <a:gd name="connsiteX89" fmla="*/ 1593410 w 2897109"/>
              <a:gd name="connsiteY89" fmla="*/ 1955549 h 5748951"/>
              <a:gd name="connsiteX90" fmla="*/ 1683944 w 2897109"/>
              <a:gd name="connsiteY90" fmla="*/ 1982709 h 5748951"/>
              <a:gd name="connsiteX91" fmla="*/ 1747318 w 2897109"/>
              <a:gd name="connsiteY91" fmla="*/ 2046083 h 5748951"/>
              <a:gd name="connsiteX92" fmla="*/ 1792586 w 2897109"/>
              <a:gd name="connsiteY92" fmla="*/ 2109458 h 5748951"/>
              <a:gd name="connsiteX93" fmla="*/ 1828800 w 2897109"/>
              <a:gd name="connsiteY93" fmla="*/ 2199992 h 5748951"/>
              <a:gd name="connsiteX94" fmla="*/ 1937441 w 2897109"/>
              <a:gd name="connsiteY94" fmla="*/ 2218099 h 5748951"/>
              <a:gd name="connsiteX95" fmla="*/ 2027976 w 2897109"/>
              <a:gd name="connsiteY95" fmla="*/ 2272420 h 5748951"/>
              <a:gd name="connsiteX96" fmla="*/ 2018922 w 2897109"/>
              <a:gd name="connsiteY96" fmla="*/ 2344848 h 5748951"/>
              <a:gd name="connsiteX97" fmla="*/ 2082297 w 2897109"/>
              <a:gd name="connsiteY97" fmla="*/ 2444436 h 5748951"/>
              <a:gd name="connsiteX98" fmla="*/ 2172831 w 2897109"/>
              <a:gd name="connsiteY98" fmla="*/ 2534970 h 5748951"/>
              <a:gd name="connsiteX99" fmla="*/ 2218099 w 2897109"/>
              <a:gd name="connsiteY99" fmla="*/ 2634559 h 5748951"/>
              <a:gd name="connsiteX100" fmla="*/ 2218099 w 2897109"/>
              <a:gd name="connsiteY100" fmla="*/ 2716040 h 5748951"/>
              <a:gd name="connsiteX101" fmla="*/ 2190938 w 2897109"/>
              <a:gd name="connsiteY101" fmla="*/ 2743200 h 5748951"/>
              <a:gd name="connsiteX102" fmla="*/ 2272419 w 2897109"/>
              <a:gd name="connsiteY102" fmla="*/ 2806574 h 5748951"/>
              <a:gd name="connsiteX103" fmla="*/ 2344847 w 2897109"/>
              <a:gd name="connsiteY103" fmla="*/ 2851842 h 5748951"/>
              <a:gd name="connsiteX104" fmla="*/ 2372008 w 2897109"/>
              <a:gd name="connsiteY104" fmla="*/ 2924269 h 5748951"/>
              <a:gd name="connsiteX105" fmla="*/ 2372008 w 2897109"/>
              <a:gd name="connsiteY105" fmla="*/ 2969537 h 5748951"/>
              <a:gd name="connsiteX106" fmla="*/ 2426328 w 2897109"/>
              <a:gd name="connsiteY106" fmla="*/ 3005751 h 5748951"/>
              <a:gd name="connsiteX107" fmla="*/ 2507810 w 2897109"/>
              <a:gd name="connsiteY107" fmla="*/ 3060071 h 5748951"/>
              <a:gd name="connsiteX108" fmla="*/ 2498756 w 2897109"/>
              <a:gd name="connsiteY108" fmla="*/ 3213980 h 5748951"/>
              <a:gd name="connsiteX109" fmla="*/ 2498756 w 2897109"/>
              <a:gd name="connsiteY109" fmla="*/ 3313568 h 5748951"/>
              <a:gd name="connsiteX110" fmla="*/ 2480649 w 2897109"/>
              <a:gd name="connsiteY110" fmla="*/ 3404103 h 5748951"/>
              <a:gd name="connsiteX111" fmla="*/ 2471596 w 2897109"/>
              <a:gd name="connsiteY111" fmla="*/ 3440317 h 5748951"/>
              <a:gd name="connsiteX112" fmla="*/ 2562130 w 2897109"/>
              <a:gd name="connsiteY112" fmla="*/ 3503691 h 5748951"/>
              <a:gd name="connsiteX113" fmla="*/ 2697932 w 2897109"/>
              <a:gd name="connsiteY113" fmla="*/ 3539905 h 5748951"/>
              <a:gd name="connsiteX114" fmla="*/ 2734146 w 2897109"/>
              <a:gd name="connsiteY114" fmla="*/ 3603279 h 5748951"/>
              <a:gd name="connsiteX115" fmla="*/ 2743200 w 2897109"/>
              <a:gd name="connsiteY115" fmla="*/ 3684761 h 5748951"/>
              <a:gd name="connsiteX116" fmla="*/ 2734146 w 2897109"/>
              <a:gd name="connsiteY116" fmla="*/ 3929204 h 5748951"/>
              <a:gd name="connsiteX117" fmla="*/ 2770360 w 2897109"/>
              <a:gd name="connsiteY117" fmla="*/ 4110273 h 5748951"/>
              <a:gd name="connsiteX118" fmla="*/ 2761307 w 2897109"/>
              <a:gd name="connsiteY118" fmla="*/ 4300396 h 5748951"/>
              <a:gd name="connsiteX119" fmla="*/ 2788467 w 2897109"/>
              <a:gd name="connsiteY119" fmla="*/ 4409038 h 5748951"/>
              <a:gd name="connsiteX120" fmla="*/ 2824680 w 2897109"/>
              <a:gd name="connsiteY120" fmla="*/ 4626321 h 5748951"/>
              <a:gd name="connsiteX121" fmla="*/ 2779413 w 2897109"/>
              <a:gd name="connsiteY121" fmla="*/ 4762123 h 5748951"/>
              <a:gd name="connsiteX122" fmla="*/ 2725093 w 2897109"/>
              <a:gd name="connsiteY122" fmla="*/ 4943192 h 5748951"/>
              <a:gd name="connsiteX123" fmla="*/ 2897109 w 2897109"/>
              <a:gd name="connsiteY123" fmla="*/ 5142369 h 5748951"/>
              <a:gd name="connsiteX124" fmla="*/ 2625505 w 2897109"/>
              <a:gd name="connsiteY124" fmla="*/ 5332491 h 5748951"/>
              <a:gd name="connsiteX125" fmla="*/ 2453488 w 2897109"/>
              <a:gd name="connsiteY125" fmla="*/ 5441132 h 5748951"/>
              <a:gd name="connsiteX126" fmla="*/ 2353900 w 2897109"/>
              <a:gd name="connsiteY126" fmla="*/ 5721791 h 5748951"/>
              <a:gd name="connsiteX127" fmla="*/ 869132 w 2897109"/>
              <a:gd name="connsiteY127" fmla="*/ 5748951 h 5748951"/>
              <a:gd name="connsiteX128" fmla="*/ 688063 w 2897109"/>
              <a:gd name="connsiteY128" fmla="*/ 5730844 h 5748951"/>
              <a:gd name="connsiteX0" fmla="*/ 688063 w 2951430"/>
              <a:gd name="connsiteY0" fmla="*/ 5730844 h 5748951"/>
              <a:gd name="connsiteX1" fmla="*/ 597528 w 2951430"/>
              <a:gd name="connsiteY1" fmla="*/ 5314384 h 5748951"/>
              <a:gd name="connsiteX2" fmla="*/ 488887 w 2951430"/>
              <a:gd name="connsiteY2" fmla="*/ 5178582 h 5748951"/>
              <a:gd name="connsiteX3" fmla="*/ 389299 w 2951430"/>
              <a:gd name="connsiteY3" fmla="*/ 4762123 h 5748951"/>
              <a:gd name="connsiteX4" fmla="*/ 371192 w 2951430"/>
              <a:gd name="connsiteY4" fmla="*/ 4336610 h 5748951"/>
              <a:gd name="connsiteX5" fmla="*/ 371192 w 2951430"/>
              <a:gd name="connsiteY5" fmla="*/ 4137434 h 5748951"/>
              <a:gd name="connsiteX6" fmla="*/ 298764 w 2951430"/>
              <a:gd name="connsiteY6" fmla="*/ 4083113 h 5748951"/>
              <a:gd name="connsiteX7" fmla="*/ 271604 w 2951430"/>
              <a:gd name="connsiteY7" fmla="*/ 3947311 h 5748951"/>
              <a:gd name="connsiteX8" fmla="*/ 190122 w 2951430"/>
              <a:gd name="connsiteY8" fmla="*/ 3965418 h 5748951"/>
              <a:gd name="connsiteX9" fmla="*/ 0 w 2951430"/>
              <a:gd name="connsiteY9" fmla="*/ 3902044 h 5748951"/>
              <a:gd name="connsiteX10" fmla="*/ 27160 w 2951430"/>
              <a:gd name="connsiteY10" fmla="*/ 27161 h 5748951"/>
              <a:gd name="connsiteX11" fmla="*/ 54320 w 2951430"/>
              <a:gd name="connsiteY11" fmla="*/ 0 h 5748951"/>
              <a:gd name="connsiteX12" fmla="*/ 108641 w 2951430"/>
              <a:gd name="connsiteY12" fmla="*/ 0 h 5748951"/>
              <a:gd name="connsiteX13" fmla="*/ 108641 w 2951430"/>
              <a:gd name="connsiteY13" fmla="*/ 0 h 5748951"/>
              <a:gd name="connsiteX14" fmla="*/ 190122 w 2951430"/>
              <a:gd name="connsiteY14" fmla="*/ 27161 h 5748951"/>
              <a:gd name="connsiteX15" fmla="*/ 244443 w 2951430"/>
              <a:gd name="connsiteY15" fmla="*/ 72428 h 5748951"/>
              <a:gd name="connsiteX16" fmla="*/ 298764 w 2951430"/>
              <a:gd name="connsiteY16" fmla="*/ 54321 h 5748951"/>
              <a:gd name="connsiteX17" fmla="*/ 334978 w 2951430"/>
              <a:gd name="connsiteY17" fmla="*/ 36214 h 5748951"/>
              <a:gd name="connsiteX18" fmla="*/ 389299 w 2951430"/>
              <a:gd name="connsiteY18" fmla="*/ 90535 h 5748951"/>
              <a:gd name="connsiteX19" fmla="*/ 452673 w 2951430"/>
              <a:gd name="connsiteY19" fmla="*/ 90535 h 5748951"/>
              <a:gd name="connsiteX20" fmla="*/ 506994 w 2951430"/>
              <a:gd name="connsiteY20" fmla="*/ 90535 h 5748951"/>
              <a:gd name="connsiteX21" fmla="*/ 534154 w 2951430"/>
              <a:gd name="connsiteY21" fmla="*/ 144856 h 5748951"/>
              <a:gd name="connsiteX22" fmla="*/ 552261 w 2951430"/>
              <a:gd name="connsiteY22" fmla="*/ 72428 h 5748951"/>
              <a:gd name="connsiteX23" fmla="*/ 588475 w 2951430"/>
              <a:gd name="connsiteY23" fmla="*/ 54321 h 5748951"/>
              <a:gd name="connsiteX24" fmla="*/ 651849 w 2951430"/>
              <a:gd name="connsiteY24" fmla="*/ 54321 h 5748951"/>
              <a:gd name="connsiteX25" fmla="*/ 669956 w 2951430"/>
              <a:gd name="connsiteY25" fmla="*/ 63374 h 5748951"/>
              <a:gd name="connsiteX26" fmla="*/ 715223 w 2951430"/>
              <a:gd name="connsiteY26" fmla="*/ 36214 h 5748951"/>
              <a:gd name="connsiteX27" fmla="*/ 769544 w 2951430"/>
              <a:gd name="connsiteY27" fmla="*/ 36214 h 5748951"/>
              <a:gd name="connsiteX28" fmla="*/ 796705 w 2951430"/>
              <a:gd name="connsiteY28" fmla="*/ 90535 h 5748951"/>
              <a:gd name="connsiteX29" fmla="*/ 905346 w 2951430"/>
              <a:gd name="connsiteY29" fmla="*/ 126749 h 5748951"/>
              <a:gd name="connsiteX30" fmla="*/ 932507 w 2951430"/>
              <a:gd name="connsiteY30" fmla="*/ 72428 h 5748951"/>
              <a:gd name="connsiteX31" fmla="*/ 950613 w 2951430"/>
              <a:gd name="connsiteY31" fmla="*/ 18107 h 5748951"/>
              <a:gd name="connsiteX32" fmla="*/ 995881 w 2951430"/>
              <a:gd name="connsiteY32" fmla="*/ 0 h 5748951"/>
              <a:gd name="connsiteX33" fmla="*/ 1041148 w 2951430"/>
              <a:gd name="connsiteY33" fmla="*/ 45267 h 5748951"/>
              <a:gd name="connsiteX34" fmla="*/ 1041148 w 2951430"/>
              <a:gd name="connsiteY34" fmla="*/ 90535 h 5748951"/>
              <a:gd name="connsiteX35" fmla="*/ 1104522 w 2951430"/>
              <a:gd name="connsiteY35" fmla="*/ 135802 h 5748951"/>
              <a:gd name="connsiteX36" fmla="*/ 1104522 w 2951430"/>
              <a:gd name="connsiteY36" fmla="*/ 135802 h 5748951"/>
              <a:gd name="connsiteX37" fmla="*/ 1167897 w 2951430"/>
              <a:gd name="connsiteY37" fmla="*/ 36214 h 5748951"/>
              <a:gd name="connsiteX38" fmla="*/ 1240324 w 2951430"/>
              <a:gd name="connsiteY38" fmla="*/ 27161 h 5748951"/>
              <a:gd name="connsiteX39" fmla="*/ 1249378 w 2951430"/>
              <a:gd name="connsiteY39" fmla="*/ 108642 h 5748951"/>
              <a:gd name="connsiteX40" fmla="*/ 1222217 w 2951430"/>
              <a:gd name="connsiteY40" fmla="*/ 208230 h 5748951"/>
              <a:gd name="connsiteX41" fmla="*/ 1204110 w 2951430"/>
              <a:gd name="connsiteY41" fmla="*/ 235390 h 5748951"/>
              <a:gd name="connsiteX42" fmla="*/ 1158843 w 2951430"/>
              <a:gd name="connsiteY42" fmla="*/ 353085 h 5748951"/>
              <a:gd name="connsiteX43" fmla="*/ 1204110 w 2951430"/>
              <a:gd name="connsiteY43" fmla="*/ 380246 h 5748951"/>
              <a:gd name="connsiteX44" fmla="*/ 1186004 w 2951430"/>
              <a:gd name="connsiteY44" fmla="*/ 470780 h 5748951"/>
              <a:gd name="connsiteX45" fmla="*/ 1176950 w 2951430"/>
              <a:gd name="connsiteY45" fmla="*/ 552262 h 5748951"/>
              <a:gd name="connsiteX46" fmla="*/ 1131683 w 2951430"/>
              <a:gd name="connsiteY46" fmla="*/ 606582 h 5748951"/>
              <a:gd name="connsiteX47" fmla="*/ 1059255 w 2951430"/>
              <a:gd name="connsiteY47" fmla="*/ 543208 h 5748951"/>
              <a:gd name="connsiteX48" fmla="*/ 1013988 w 2951430"/>
              <a:gd name="connsiteY48" fmla="*/ 479834 h 5748951"/>
              <a:gd name="connsiteX49" fmla="*/ 959667 w 2951430"/>
              <a:gd name="connsiteY49" fmla="*/ 479834 h 5748951"/>
              <a:gd name="connsiteX50" fmla="*/ 905346 w 2951430"/>
              <a:gd name="connsiteY50" fmla="*/ 525101 h 5748951"/>
              <a:gd name="connsiteX51" fmla="*/ 887239 w 2951430"/>
              <a:gd name="connsiteY51" fmla="*/ 579422 h 5748951"/>
              <a:gd name="connsiteX52" fmla="*/ 914400 w 2951430"/>
              <a:gd name="connsiteY52" fmla="*/ 660903 h 5748951"/>
              <a:gd name="connsiteX53" fmla="*/ 923453 w 2951430"/>
              <a:gd name="connsiteY53" fmla="*/ 697117 h 5748951"/>
              <a:gd name="connsiteX54" fmla="*/ 851025 w 2951430"/>
              <a:gd name="connsiteY54" fmla="*/ 742384 h 5748951"/>
              <a:gd name="connsiteX55" fmla="*/ 760491 w 2951430"/>
              <a:gd name="connsiteY55" fmla="*/ 796705 h 5748951"/>
              <a:gd name="connsiteX56" fmla="*/ 760491 w 2951430"/>
              <a:gd name="connsiteY56" fmla="*/ 796705 h 5748951"/>
              <a:gd name="connsiteX57" fmla="*/ 860079 w 2951430"/>
              <a:gd name="connsiteY57" fmla="*/ 860079 h 5748951"/>
              <a:gd name="connsiteX58" fmla="*/ 860079 w 2951430"/>
              <a:gd name="connsiteY58" fmla="*/ 860079 h 5748951"/>
              <a:gd name="connsiteX59" fmla="*/ 905346 w 2951430"/>
              <a:gd name="connsiteY59" fmla="*/ 986828 h 5748951"/>
              <a:gd name="connsiteX60" fmla="*/ 841972 w 2951430"/>
              <a:gd name="connsiteY60" fmla="*/ 1086416 h 5748951"/>
              <a:gd name="connsiteX61" fmla="*/ 841972 w 2951430"/>
              <a:gd name="connsiteY61" fmla="*/ 1167897 h 5748951"/>
              <a:gd name="connsiteX62" fmla="*/ 841972 w 2951430"/>
              <a:gd name="connsiteY62" fmla="*/ 1231271 h 5748951"/>
              <a:gd name="connsiteX63" fmla="*/ 914400 w 2951430"/>
              <a:gd name="connsiteY63" fmla="*/ 1285592 h 5748951"/>
              <a:gd name="connsiteX64" fmla="*/ 959667 w 2951430"/>
              <a:gd name="connsiteY64" fmla="*/ 1339913 h 5748951"/>
              <a:gd name="connsiteX65" fmla="*/ 1023041 w 2951430"/>
              <a:gd name="connsiteY65" fmla="*/ 1339913 h 5748951"/>
              <a:gd name="connsiteX66" fmla="*/ 1077362 w 2951430"/>
              <a:gd name="connsiteY66" fmla="*/ 1348967 h 5748951"/>
              <a:gd name="connsiteX67" fmla="*/ 1104522 w 2951430"/>
              <a:gd name="connsiteY67" fmla="*/ 1412341 h 5748951"/>
              <a:gd name="connsiteX68" fmla="*/ 1131683 w 2951430"/>
              <a:gd name="connsiteY68" fmla="*/ 1502875 h 5748951"/>
              <a:gd name="connsiteX69" fmla="*/ 1113576 w 2951430"/>
              <a:gd name="connsiteY69" fmla="*/ 1575303 h 5748951"/>
              <a:gd name="connsiteX70" fmla="*/ 1059255 w 2951430"/>
              <a:gd name="connsiteY70" fmla="*/ 1611517 h 5748951"/>
              <a:gd name="connsiteX71" fmla="*/ 1032095 w 2951430"/>
              <a:gd name="connsiteY71" fmla="*/ 1674891 h 5748951"/>
              <a:gd name="connsiteX72" fmla="*/ 1050202 w 2951430"/>
              <a:gd name="connsiteY72" fmla="*/ 1756372 h 5748951"/>
              <a:gd name="connsiteX73" fmla="*/ 1095469 w 2951430"/>
              <a:gd name="connsiteY73" fmla="*/ 1801640 h 5748951"/>
              <a:gd name="connsiteX74" fmla="*/ 1095469 w 2951430"/>
              <a:gd name="connsiteY74" fmla="*/ 1801640 h 5748951"/>
              <a:gd name="connsiteX75" fmla="*/ 1140736 w 2951430"/>
              <a:gd name="connsiteY75" fmla="*/ 1919335 h 5748951"/>
              <a:gd name="connsiteX76" fmla="*/ 1140736 w 2951430"/>
              <a:gd name="connsiteY76" fmla="*/ 1955549 h 5748951"/>
              <a:gd name="connsiteX77" fmla="*/ 1249378 w 2951430"/>
              <a:gd name="connsiteY77" fmla="*/ 1937442 h 5748951"/>
              <a:gd name="connsiteX78" fmla="*/ 1303699 w 2951430"/>
              <a:gd name="connsiteY78" fmla="*/ 1991763 h 5748951"/>
              <a:gd name="connsiteX79" fmla="*/ 1367073 w 2951430"/>
              <a:gd name="connsiteY79" fmla="*/ 2046083 h 5748951"/>
              <a:gd name="connsiteX80" fmla="*/ 1376126 w 2951430"/>
              <a:gd name="connsiteY80" fmla="*/ 2118511 h 5748951"/>
              <a:gd name="connsiteX81" fmla="*/ 1376126 w 2951430"/>
              <a:gd name="connsiteY81" fmla="*/ 2254313 h 5748951"/>
              <a:gd name="connsiteX82" fmla="*/ 1358019 w 2951430"/>
              <a:gd name="connsiteY82" fmla="*/ 2335794 h 5748951"/>
              <a:gd name="connsiteX83" fmla="*/ 1421394 w 2951430"/>
              <a:gd name="connsiteY83" fmla="*/ 2344848 h 5748951"/>
              <a:gd name="connsiteX84" fmla="*/ 1448554 w 2951430"/>
              <a:gd name="connsiteY84" fmla="*/ 2308634 h 5748951"/>
              <a:gd name="connsiteX85" fmla="*/ 1403287 w 2951430"/>
              <a:gd name="connsiteY85" fmla="*/ 2199992 h 5748951"/>
              <a:gd name="connsiteX86" fmla="*/ 1430447 w 2951430"/>
              <a:gd name="connsiteY86" fmla="*/ 2163778 h 5748951"/>
              <a:gd name="connsiteX87" fmla="*/ 1457608 w 2951430"/>
              <a:gd name="connsiteY87" fmla="*/ 2018923 h 5748951"/>
              <a:gd name="connsiteX88" fmla="*/ 1493821 w 2951430"/>
              <a:gd name="connsiteY88" fmla="*/ 1973656 h 5748951"/>
              <a:gd name="connsiteX89" fmla="*/ 1593410 w 2951430"/>
              <a:gd name="connsiteY89" fmla="*/ 1955549 h 5748951"/>
              <a:gd name="connsiteX90" fmla="*/ 1683944 w 2951430"/>
              <a:gd name="connsiteY90" fmla="*/ 1982709 h 5748951"/>
              <a:gd name="connsiteX91" fmla="*/ 1747318 w 2951430"/>
              <a:gd name="connsiteY91" fmla="*/ 2046083 h 5748951"/>
              <a:gd name="connsiteX92" fmla="*/ 1792586 w 2951430"/>
              <a:gd name="connsiteY92" fmla="*/ 2109458 h 5748951"/>
              <a:gd name="connsiteX93" fmla="*/ 1828800 w 2951430"/>
              <a:gd name="connsiteY93" fmla="*/ 2199992 h 5748951"/>
              <a:gd name="connsiteX94" fmla="*/ 1937441 w 2951430"/>
              <a:gd name="connsiteY94" fmla="*/ 2218099 h 5748951"/>
              <a:gd name="connsiteX95" fmla="*/ 2027976 w 2951430"/>
              <a:gd name="connsiteY95" fmla="*/ 2272420 h 5748951"/>
              <a:gd name="connsiteX96" fmla="*/ 2018922 w 2951430"/>
              <a:gd name="connsiteY96" fmla="*/ 2344848 h 5748951"/>
              <a:gd name="connsiteX97" fmla="*/ 2082297 w 2951430"/>
              <a:gd name="connsiteY97" fmla="*/ 2444436 h 5748951"/>
              <a:gd name="connsiteX98" fmla="*/ 2172831 w 2951430"/>
              <a:gd name="connsiteY98" fmla="*/ 2534970 h 5748951"/>
              <a:gd name="connsiteX99" fmla="*/ 2218099 w 2951430"/>
              <a:gd name="connsiteY99" fmla="*/ 2634559 h 5748951"/>
              <a:gd name="connsiteX100" fmla="*/ 2218099 w 2951430"/>
              <a:gd name="connsiteY100" fmla="*/ 2716040 h 5748951"/>
              <a:gd name="connsiteX101" fmla="*/ 2190938 w 2951430"/>
              <a:gd name="connsiteY101" fmla="*/ 2743200 h 5748951"/>
              <a:gd name="connsiteX102" fmla="*/ 2272419 w 2951430"/>
              <a:gd name="connsiteY102" fmla="*/ 2806574 h 5748951"/>
              <a:gd name="connsiteX103" fmla="*/ 2344847 w 2951430"/>
              <a:gd name="connsiteY103" fmla="*/ 2851842 h 5748951"/>
              <a:gd name="connsiteX104" fmla="*/ 2372008 w 2951430"/>
              <a:gd name="connsiteY104" fmla="*/ 2924269 h 5748951"/>
              <a:gd name="connsiteX105" fmla="*/ 2372008 w 2951430"/>
              <a:gd name="connsiteY105" fmla="*/ 2969537 h 5748951"/>
              <a:gd name="connsiteX106" fmla="*/ 2426328 w 2951430"/>
              <a:gd name="connsiteY106" fmla="*/ 3005751 h 5748951"/>
              <a:gd name="connsiteX107" fmla="*/ 2507810 w 2951430"/>
              <a:gd name="connsiteY107" fmla="*/ 3060071 h 5748951"/>
              <a:gd name="connsiteX108" fmla="*/ 2498756 w 2951430"/>
              <a:gd name="connsiteY108" fmla="*/ 3213980 h 5748951"/>
              <a:gd name="connsiteX109" fmla="*/ 2498756 w 2951430"/>
              <a:gd name="connsiteY109" fmla="*/ 3313568 h 5748951"/>
              <a:gd name="connsiteX110" fmla="*/ 2480649 w 2951430"/>
              <a:gd name="connsiteY110" fmla="*/ 3404103 h 5748951"/>
              <a:gd name="connsiteX111" fmla="*/ 2471596 w 2951430"/>
              <a:gd name="connsiteY111" fmla="*/ 3440317 h 5748951"/>
              <a:gd name="connsiteX112" fmla="*/ 2562130 w 2951430"/>
              <a:gd name="connsiteY112" fmla="*/ 3503691 h 5748951"/>
              <a:gd name="connsiteX113" fmla="*/ 2697932 w 2951430"/>
              <a:gd name="connsiteY113" fmla="*/ 3539905 h 5748951"/>
              <a:gd name="connsiteX114" fmla="*/ 2734146 w 2951430"/>
              <a:gd name="connsiteY114" fmla="*/ 3603279 h 5748951"/>
              <a:gd name="connsiteX115" fmla="*/ 2743200 w 2951430"/>
              <a:gd name="connsiteY115" fmla="*/ 3684761 h 5748951"/>
              <a:gd name="connsiteX116" fmla="*/ 2734146 w 2951430"/>
              <a:gd name="connsiteY116" fmla="*/ 3929204 h 5748951"/>
              <a:gd name="connsiteX117" fmla="*/ 2770360 w 2951430"/>
              <a:gd name="connsiteY117" fmla="*/ 4110273 h 5748951"/>
              <a:gd name="connsiteX118" fmla="*/ 2761307 w 2951430"/>
              <a:gd name="connsiteY118" fmla="*/ 4300396 h 5748951"/>
              <a:gd name="connsiteX119" fmla="*/ 2951430 w 2951430"/>
              <a:gd name="connsiteY119" fmla="*/ 4526733 h 5748951"/>
              <a:gd name="connsiteX120" fmla="*/ 2824680 w 2951430"/>
              <a:gd name="connsiteY120" fmla="*/ 4626321 h 5748951"/>
              <a:gd name="connsiteX121" fmla="*/ 2779413 w 2951430"/>
              <a:gd name="connsiteY121" fmla="*/ 4762123 h 5748951"/>
              <a:gd name="connsiteX122" fmla="*/ 2725093 w 2951430"/>
              <a:gd name="connsiteY122" fmla="*/ 4943192 h 5748951"/>
              <a:gd name="connsiteX123" fmla="*/ 2897109 w 2951430"/>
              <a:gd name="connsiteY123" fmla="*/ 5142369 h 5748951"/>
              <a:gd name="connsiteX124" fmla="*/ 2625505 w 2951430"/>
              <a:gd name="connsiteY124" fmla="*/ 5332491 h 5748951"/>
              <a:gd name="connsiteX125" fmla="*/ 2453488 w 2951430"/>
              <a:gd name="connsiteY125" fmla="*/ 5441132 h 5748951"/>
              <a:gd name="connsiteX126" fmla="*/ 2353900 w 2951430"/>
              <a:gd name="connsiteY126" fmla="*/ 5721791 h 5748951"/>
              <a:gd name="connsiteX127" fmla="*/ 869132 w 2951430"/>
              <a:gd name="connsiteY127" fmla="*/ 5748951 h 5748951"/>
              <a:gd name="connsiteX128" fmla="*/ 688063 w 2951430"/>
              <a:gd name="connsiteY128" fmla="*/ 5730844 h 5748951"/>
              <a:gd name="connsiteX0" fmla="*/ 688063 w 3223034"/>
              <a:gd name="connsiteY0" fmla="*/ 5730844 h 5748951"/>
              <a:gd name="connsiteX1" fmla="*/ 597528 w 3223034"/>
              <a:gd name="connsiteY1" fmla="*/ 5314384 h 5748951"/>
              <a:gd name="connsiteX2" fmla="*/ 488887 w 3223034"/>
              <a:gd name="connsiteY2" fmla="*/ 5178582 h 5748951"/>
              <a:gd name="connsiteX3" fmla="*/ 389299 w 3223034"/>
              <a:gd name="connsiteY3" fmla="*/ 4762123 h 5748951"/>
              <a:gd name="connsiteX4" fmla="*/ 371192 w 3223034"/>
              <a:gd name="connsiteY4" fmla="*/ 4336610 h 5748951"/>
              <a:gd name="connsiteX5" fmla="*/ 371192 w 3223034"/>
              <a:gd name="connsiteY5" fmla="*/ 4137434 h 5748951"/>
              <a:gd name="connsiteX6" fmla="*/ 298764 w 3223034"/>
              <a:gd name="connsiteY6" fmla="*/ 4083113 h 5748951"/>
              <a:gd name="connsiteX7" fmla="*/ 271604 w 3223034"/>
              <a:gd name="connsiteY7" fmla="*/ 3947311 h 5748951"/>
              <a:gd name="connsiteX8" fmla="*/ 190122 w 3223034"/>
              <a:gd name="connsiteY8" fmla="*/ 3965418 h 5748951"/>
              <a:gd name="connsiteX9" fmla="*/ 0 w 3223034"/>
              <a:gd name="connsiteY9" fmla="*/ 3902044 h 5748951"/>
              <a:gd name="connsiteX10" fmla="*/ 27160 w 3223034"/>
              <a:gd name="connsiteY10" fmla="*/ 27161 h 5748951"/>
              <a:gd name="connsiteX11" fmla="*/ 54320 w 3223034"/>
              <a:gd name="connsiteY11" fmla="*/ 0 h 5748951"/>
              <a:gd name="connsiteX12" fmla="*/ 108641 w 3223034"/>
              <a:gd name="connsiteY12" fmla="*/ 0 h 5748951"/>
              <a:gd name="connsiteX13" fmla="*/ 108641 w 3223034"/>
              <a:gd name="connsiteY13" fmla="*/ 0 h 5748951"/>
              <a:gd name="connsiteX14" fmla="*/ 190122 w 3223034"/>
              <a:gd name="connsiteY14" fmla="*/ 27161 h 5748951"/>
              <a:gd name="connsiteX15" fmla="*/ 244443 w 3223034"/>
              <a:gd name="connsiteY15" fmla="*/ 72428 h 5748951"/>
              <a:gd name="connsiteX16" fmla="*/ 298764 w 3223034"/>
              <a:gd name="connsiteY16" fmla="*/ 54321 h 5748951"/>
              <a:gd name="connsiteX17" fmla="*/ 334978 w 3223034"/>
              <a:gd name="connsiteY17" fmla="*/ 36214 h 5748951"/>
              <a:gd name="connsiteX18" fmla="*/ 389299 w 3223034"/>
              <a:gd name="connsiteY18" fmla="*/ 90535 h 5748951"/>
              <a:gd name="connsiteX19" fmla="*/ 452673 w 3223034"/>
              <a:gd name="connsiteY19" fmla="*/ 90535 h 5748951"/>
              <a:gd name="connsiteX20" fmla="*/ 506994 w 3223034"/>
              <a:gd name="connsiteY20" fmla="*/ 90535 h 5748951"/>
              <a:gd name="connsiteX21" fmla="*/ 534154 w 3223034"/>
              <a:gd name="connsiteY21" fmla="*/ 144856 h 5748951"/>
              <a:gd name="connsiteX22" fmla="*/ 552261 w 3223034"/>
              <a:gd name="connsiteY22" fmla="*/ 72428 h 5748951"/>
              <a:gd name="connsiteX23" fmla="*/ 588475 w 3223034"/>
              <a:gd name="connsiteY23" fmla="*/ 54321 h 5748951"/>
              <a:gd name="connsiteX24" fmla="*/ 651849 w 3223034"/>
              <a:gd name="connsiteY24" fmla="*/ 54321 h 5748951"/>
              <a:gd name="connsiteX25" fmla="*/ 669956 w 3223034"/>
              <a:gd name="connsiteY25" fmla="*/ 63374 h 5748951"/>
              <a:gd name="connsiteX26" fmla="*/ 715223 w 3223034"/>
              <a:gd name="connsiteY26" fmla="*/ 36214 h 5748951"/>
              <a:gd name="connsiteX27" fmla="*/ 769544 w 3223034"/>
              <a:gd name="connsiteY27" fmla="*/ 36214 h 5748951"/>
              <a:gd name="connsiteX28" fmla="*/ 796705 w 3223034"/>
              <a:gd name="connsiteY28" fmla="*/ 90535 h 5748951"/>
              <a:gd name="connsiteX29" fmla="*/ 905346 w 3223034"/>
              <a:gd name="connsiteY29" fmla="*/ 126749 h 5748951"/>
              <a:gd name="connsiteX30" fmla="*/ 932507 w 3223034"/>
              <a:gd name="connsiteY30" fmla="*/ 72428 h 5748951"/>
              <a:gd name="connsiteX31" fmla="*/ 950613 w 3223034"/>
              <a:gd name="connsiteY31" fmla="*/ 18107 h 5748951"/>
              <a:gd name="connsiteX32" fmla="*/ 995881 w 3223034"/>
              <a:gd name="connsiteY32" fmla="*/ 0 h 5748951"/>
              <a:gd name="connsiteX33" fmla="*/ 1041148 w 3223034"/>
              <a:gd name="connsiteY33" fmla="*/ 45267 h 5748951"/>
              <a:gd name="connsiteX34" fmla="*/ 1041148 w 3223034"/>
              <a:gd name="connsiteY34" fmla="*/ 90535 h 5748951"/>
              <a:gd name="connsiteX35" fmla="*/ 1104522 w 3223034"/>
              <a:gd name="connsiteY35" fmla="*/ 135802 h 5748951"/>
              <a:gd name="connsiteX36" fmla="*/ 1104522 w 3223034"/>
              <a:gd name="connsiteY36" fmla="*/ 135802 h 5748951"/>
              <a:gd name="connsiteX37" fmla="*/ 1167897 w 3223034"/>
              <a:gd name="connsiteY37" fmla="*/ 36214 h 5748951"/>
              <a:gd name="connsiteX38" fmla="*/ 1240324 w 3223034"/>
              <a:gd name="connsiteY38" fmla="*/ 27161 h 5748951"/>
              <a:gd name="connsiteX39" fmla="*/ 1249378 w 3223034"/>
              <a:gd name="connsiteY39" fmla="*/ 108642 h 5748951"/>
              <a:gd name="connsiteX40" fmla="*/ 1222217 w 3223034"/>
              <a:gd name="connsiteY40" fmla="*/ 208230 h 5748951"/>
              <a:gd name="connsiteX41" fmla="*/ 1204110 w 3223034"/>
              <a:gd name="connsiteY41" fmla="*/ 235390 h 5748951"/>
              <a:gd name="connsiteX42" fmla="*/ 1158843 w 3223034"/>
              <a:gd name="connsiteY42" fmla="*/ 353085 h 5748951"/>
              <a:gd name="connsiteX43" fmla="*/ 1204110 w 3223034"/>
              <a:gd name="connsiteY43" fmla="*/ 380246 h 5748951"/>
              <a:gd name="connsiteX44" fmla="*/ 1186004 w 3223034"/>
              <a:gd name="connsiteY44" fmla="*/ 470780 h 5748951"/>
              <a:gd name="connsiteX45" fmla="*/ 1176950 w 3223034"/>
              <a:gd name="connsiteY45" fmla="*/ 552262 h 5748951"/>
              <a:gd name="connsiteX46" fmla="*/ 1131683 w 3223034"/>
              <a:gd name="connsiteY46" fmla="*/ 606582 h 5748951"/>
              <a:gd name="connsiteX47" fmla="*/ 1059255 w 3223034"/>
              <a:gd name="connsiteY47" fmla="*/ 543208 h 5748951"/>
              <a:gd name="connsiteX48" fmla="*/ 1013988 w 3223034"/>
              <a:gd name="connsiteY48" fmla="*/ 479834 h 5748951"/>
              <a:gd name="connsiteX49" fmla="*/ 959667 w 3223034"/>
              <a:gd name="connsiteY49" fmla="*/ 479834 h 5748951"/>
              <a:gd name="connsiteX50" fmla="*/ 905346 w 3223034"/>
              <a:gd name="connsiteY50" fmla="*/ 525101 h 5748951"/>
              <a:gd name="connsiteX51" fmla="*/ 887239 w 3223034"/>
              <a:gd name="connsiteY51" fmla="*/ 579422 h 5748951"/>
              <a:gd name="connsiteX52" fmla="*/ 914400 w 3223034"/>
              <a:gd name="connsiteY52" fmla="*/ 660903 h 5748951"/>
              <a:gd name="connsiteX53" fmla="*/ 923453 w 3223034"/>
              <a:gd name="connsiteY53" fmla="*/ 697117 h 5748951"/>
              <a:gd name="connsiteX54" fmla="*/ 851025 w 3223034"/>
              <a:gd name="connsiteY54" fmla="*/ 742384 h 5748951"/>
              <a:gd name="connsiteX55" fmla="*/ 760491 w 3223034"/>
              <a:gd name="connsiteY55" fmla="*/ 796705 h 5748951"/>
              <a:gd name="connsiteX56" fmla="*/ 760491 w 3223034"/>
              <a:gd name="connsiteY56" fmla="*/ 796705 h 5748951"/>
              <a:gd name="connsiteX57" fmla="*/ 860079 w 3223034"/>
              <a:gd name="connsiteY57" fmla="*/ 860079 h 5748951"/>
              <a:gd name="connsiteX58" fmla="*/ 860079 w 3223034"/>
              <a:gd name="connsiteY58" fmla="*/ 860079 h 5748951"/>
              <a:gd name="connsiteX59" fmla="*/ 905346 w 3223034"/>
              <a:gd name="connsiteY59" fmla="*/ 986828 h 5748951"/>
              <a:gd name="connsiteX60" fmla="*/ 841972 w 3223034"/>
              <a:gd name="connsiteY60" fmla="*/ 1086416 h 5748951"/>
              <a:gd name="connsiteX61" fmla="*/ 841972 w 3223034"/>
              <a:gd name="connsiteY61" fmla="*/ 1167897 h 5748951"/>
              <a:gd name="connsiteX62" fmla="*/ 841972 w 3223034"/>
              <a:gd name="connsiteY62" fmla="*/ 1231271 h 5748951"/>
              <a:gd name="connsiteX63" fmla="*/ 914400 w 3223034"/>
              <a:gd name="connsiteY63" fmla="*/ 1285592 h 5748951"/>
              <a:gd name="connsiteX64" fmla="*/ 959667 w 3223034"/>
              <a:gd name="connsiteY64" fmla="*/ 1339913 h 5748951"/>
              <a:gd name="connsiteX65" fmla="*/ 1023041 w 3223034"/>
              <a:gd name="connsiteY65" fmla="*/ 1339913 h 5748951"/>
              <a:gd name="connsiteX66" fmla="*/ 1077362 w 3223034"/>
              <a:gd name="connsiteY66" fmla="*/ 1348967 h 5748951"/>
              <a:gd name="connsiteX67" fmla="*/ 1104522 w 3223034"/>
              <a:gd name="connsiteY67" fmla="*/ 1412341 h 5748951"/>
              <a:gd name="connsiteX68" fmla="*/ 1131683 w 3223034"/>
              <a:gd name="connsiteY68" fmla="*/ 1502875 h 5748951"/>
              <a:gd name="connsiteX69" fmla="*/ 1113576 w 3223034"/>
              <a:gd name="connsiteY69" fmla="*/ 1575303 h 5748951"/>
              <a:gd name="connsiteX70" fmla="*/ 1059255 w 3223034"/>
              <a:gd name="connsiteY70" fmla="*/ 1611517 h 5748951"/>
              <a:gd name="connsiteX71" fmla="*/ 1032095 w 3223034"/>
              <a:gd name="connsiteY71" fmla="*/ 1674891 h 5748951"/>
              <a:gd name="connsiteX72" fmla="*/ 1050202 w 3223034"/>
              <a:gd name="connsiteY72" fmla="*/ 1756372 h 5748951"/>
              <a:gd name="connsiteX73" fmla="*/ 1095469 w 3223034"/>
              <a:gd name="connsiteY73" fmla="*/ 1801640 h 5748951"/>
              <a:gd name="connsiteX74" fmla="*/ 1095469 w 3223034"/>
              <a:gd name="connsiteY74" fmla="*/ 1801640 h 5748951"/>
              <a:gd name="connsiteX75" fmla="*/ 1140736 w 3223034"/>
              <a:gd name="connsiteY75" fmla="*/ 1919335 h 5748951"/>
              <a:gd name="connsiteX76" fmla="*/ 1140736 w 3223034"/>
              <a:gd name="connsiteY76" fmla="*/ 1955549 h 5748951"/>
              <a:gd name="connsiteX77" fmla="*/ 1249378 w 3223034"/>
              <a:gd name="connsiteY77" fmla="*/ 1937442 h 5748951"/>
              <a:gd name="connsiteX78" fmla="*/ 1303699 w 3223034"/>
              <a:gd name="connsiteY78" fmla="*/ 1991763 h 5748951"/>
              <a:gd name="connsiteX79" fmla="*/ 1367073 w 3223034"/>
              <a:gd name="connsiteY79" fmla="*/ 2046083 h 5748951"/>
              <a:gd name="connsiteX80" fmla="*/ 1376126 w 3223034"/>
              <a:gd name="connsiteY80" fmla="*/ 2118511 h 5748951"/>
              <a:gd name="connsiteX81" fmla="*/ 1376126 w 3223034"/>
              <a:gd name="connsiteY81" fmla="*/ 2254313 h 5748951"/>
              <a:gd name="connsiteX82" fmla="*/ 1358019 w 3223034"/>
              <a:gd name="connsiteY82" fmla="*/ 2335794 h 5748951"/>
              <a:gd name="connsiteX83" fmla="*/ 1421394 w 3223034"/>
              <a:gd name="connsiteY83" fmla="*/ 2344848 h 5748951"/>
              <a:gd name="connsiteX84" fmla="*/ 1448554 w 3223034"/>
              <a:gd name="connsiteY84" fmla="*/ 2308634 h 5748951"/>
              <a:gd name="connsiteX85" fmla="*/ 1403287 w 3223034"/>
              <a:gd name="connsiteY85" fmla="*/ 2199992 h 5748951"/>
              <a:gd name="connsiteX86" fmla="*/ 1430447 w 3223034"/>
              <a:gd name="connsiteY86" fmla="*/ 2163778 h 5748951"/>
              <a:gd name="connsiteX87" fmla="*/ 1457608 w 3223034"/>
              <a:gd name="connsiteY87" fmla="*/ 2018923 h 5748951"/>
              <a:gd name="connsiteX88" fmla="*/ 1493821 w 3223034"/>
              <a:gd name="connsiteY88" fmla="*/ 1973656 h 5748951"/>
              <a:gd name="connsiteX89" fmla="*/ 1593410 w 3223034"/>
              <a:gd name="connsiteY89" fmla="*/ 1955549 h 5748951"/>
              <a:gd name="connsiteX90" fmla="*/ 1683944 w 3223034"/>
              <a:gd name="connsiteY90" fmla="*/ 1982709 h 5748951"/>
              <a:gd name="connsiteX91" fmla="*/ 1747318 w 3223034"/>
              <a:gd name="connsiteY91" fmla="*/ 2046083 h 5748951"/>
              <a:gd name="connsiteX92" fmla="*/ 1792586 w 3223034"/>
              <a:gd name="connsiteY92" fmla="*/ 2109458 h 5748951"/>
              <a:gd name="connsiteX93" fmla="*/ 1828800 w 3223034"/>
              <a:gd name="connsiteY93" fmla="*/ 2199992 h 5748951"/>
              <a:gd name="connsiteX94" fmla="*/ 1937441 w 3223034"/>
              <a:gd name="connsiteY94" fmla="*/ 2218099 h 5748951"/>
              <a:gd name="connsiteX95" fmla="*/ 2027976 w 3223034"/>
              <a:gd name="connsiteY95" fmla="*/ 2272420 h 5748951"/>
              <a:gd name="connsiteX96" fmla="*/ 2018922 w 3223034"/>
              <a:gd name="connsiteY96" fmla="*/ 2344848 h 5748951"/>
              <a:gd name="connsiteX97" fmla="*/ 2082297 w 3223034"/>
              <a:gd name="connsiteY97" fmla="*/ 2444436 h 5748951"/>
              <a:gd name="connsiteX98" fmla="*/ 2172831 w 3223034"/>
              <a:gd name="connsiteY98" fmla="*/ 2534970 h 5748951"/>
              <a:gd name="connsiteX99" fmla="*/ 2218099 w 3223034"/>
              <a:gd name="connsiteY99" fmla="*/ 2634559 h 5748951"/>
              <a:gd name="connsiteX100" fmla="*/ 2218099 w 3223034"/>
              <a:gd name="connsiteY100" fmla="*/ 2716040 h 5748951"/>
              <a:gd name="connsiteX101" fmla="*/ 2190938 w 3223034"/>
              <a:gd name="connsiteY101" fmla="*/ 2743200 h 5748951"/>
              <a:gd name="connsiteX102" fmla="*/ 2272419 w 3223034"/>
              <a:gd name="connsiteY102" fmla="*/ 2806574 h 5748951"/>
              <a:gd name="connsiteX103" fmla="*/ 2344847 w 3223034"/>
              <a:gd name="connsiteY103" fmla="*/ 2851842 h 5748951"/>
              <a:gd name="connsiteX104" fmla="*/ 2372008 w 3223034"/>
              <a:gd name="connsiteY104" fmla="*/ 2924269 h 5748951"/>
              <a:gd name="connsiteX105" fmla="*/ 2372008 w 3223034"/>
              <a:gd name="connsiteY105" fmla="*/ 2969537 h 5748951"/>
              <a:gd name="connsiteX106" fmla="*/ 2426328 w 3223034"/>
              <a:gd name="connsiteY106" fmla="*/ 3005751 h 5748951"/>
              <a:gd name="connsiteX107" fmla="*/ 2507810 w 3223034"/>
              <a:gd name="connsiteY107" fmla="*/ 3060071 h 5748951"/>
              <a:gd name="connsiteX108" fmla="*/ 2498756 w 3223034"/>
              <a:gd name="connsiteY108" fmla="*/ 3213980 h 5748951"/>
              <a:gd name="connsiteX109" fmla="*/ 2498756 w 3223034"/>
              <a:gd name="connsiteY109" fmla="*/ 3313568 h 5748951"/>
              <a:gd name="connsiteX110" fmla="*/ 2480649 w 3223034"/>
              <a:gd name="connsiteY110" fmla="*/ 3404103 h 5748951"/>
              <a:gd name="connsiteX111" fmla="*/ 2471596 w 3223034"/>
              <a:gd name="connsiteY111" fmla="*/ 3440317 h 5748951"/>
              <a:gd name="connsiteX112" fmla="*/ 2562130 w 3223034"/>
              <a:gd name="connsiteY112" fmla="*/ 3503691 h 5748951"/>
              <a:gd name="connsiteX113" fmla="*/ 2697932 w 3223034"/>
              <a:gd name="connsiteY113" fmla="*/ 3539905 h 5748951"/>
              <a:gd name="connsiteX114" fmla="*/ 2734146 w 3223034"/>
              <a:gd name="connsiteY114" fmla="*/ 3603279 h 5748951"/>
              <a:gd name="connsiteX115" fmla="*/ 2743200 w 3223034"/>
              <a:gd name="connsiteY115" fmla="*/ 3684761 h 5748951"/>
              <a:gd name="connsiteX116" fmla="*/ 2734146 w 3223034"/>
              <a:gd name="connsiteY116" fmla="*/ 3929204 h 5748951"/>
              <a:gd name="connsiteX117" fmla="*/ 2770360 w 3223034"/>
              <a:gd name="connsiteY117" fmla="*/ 4110273 h 5748951"/>
              <a:gd name="connsiteX118" fmla="*/ 3223034 w 3223034"/>
              <a:gd name="connsiteY118" fmla="*/ 4572000 h 5748951"/>
              <a:gd name="connsiteX119" fmla="*/ 2951430 w 3223034"/>
              <a:gd name="connsiteY119" fmla="*/ 4526733 h 5748951"/>
              <a:gd name="connsiteX120" fmla="*/ 2824680 w 3223034"/>
              <a:gd name="connsiteY120" fmla="*/ 4626321 h 5748951"/>
              <a:gd name="connsiteX121" fmla="*/ 2779413 w 3223034"/>
              <a:gd name="connsiteY121" fmla="*/ 4762123 h 5748951"/>
              <a:gd name="connsiteX122" fmla="*/ 2725093 w 3223034"/>
              <a:gd name="connsiteY122" fmla="*/ 4943192 h 5748951"/>
              <a:gd name="connsiteX123" fmla="*/ 2897109 w 3223034"/>
              <a:gd name="connsiteY123" fmla="*/ 5142369 h 5748951"/>
              <a:gd name="connsiteX124" fmla="*/ 2625505 w 3223034"/>
              <a:gd name="connsiteY124" fmla="*/ 5332491 h 5748951"/>
              <a:gd name="connsiteX125" fmla="*/ 2453488 w 3223034"/>
              <a:gd name="connsiteY125" fmla="*/ 5441132 h 5748951"/>
              <a:gd name="connsiteX126" fmla="*/ 2353900 w 3223034"/>
              <a:gd name="connsiteY126" fmla="*/ 5721791 h 5748951"/>
              <a:gd name="connsiteX127" fmla="*/ 869132 w 3223034"/>
              <a:gd name="connsiteY127" fmla="*/ 5748951 h 5748951"/>
              <a:gd name="connsiteX128" fmla="*/ 688063 w 3223034"/>
              <a:gd name="connsiteY128" fmla="*/ 5730844 h 5748951"/>
              <a:gd name="connsiteX0" fmla="*/ 688063 w 3268301"/>
              <a:gd name="connsiteY0" fmla="*/ 5730844 h 5748951"/>
              <a:gd name="connsiteX1" fmla="*/ 597528 w 3268301"/>
              <a:gd name="connsiteY1" fmla="*/ 5314384 h 5748951"/>
              <a:gd name="connsiteX2" fmla="*/ 488887 w 3268301"/>
              <a:gd name="connsiteY2" fmla="*/ 5178582 h 5748951"/>
              <a:gd name="connsiteX3" fmla="*/ 389299 w 3268301"/>
              <a:gd name="connsiteY3" fmla="*/ 4762123 h 5748951"/>
              <a:gd name="connsiteX4" fmla="*/ 371192 w 3268301"/>
              <a:gd name="connsiteY4" fmla="*/ 4336610 h 5748951"/>
              <a:gd name="connsiteX5" fmla="*/ 371192 w 3268301"/>
              <a:gd name="connsiteY5" fmla="*/ 4137434 h 5748951"/>
              <a:gd name="connsiteX6" fmla="*/ 298764 w 3268301"/>
              <a:gd name="connsiteY6" fmla="*/ 4083113 h 5748951"/>
              <a:gd name="connsiteX7" fmla="*/ 271604 w 3268301"/>
              <a:gd name="connsiteY7" fmla="*/ 3947311 h 5748951"/>
              <a:gd name="connsiteX8" fmla="*/ 190122 w 3268301"/>
              <a:gd name="connsiteY8" fmla="*/ 3965418 h 5748951"/>
              <a:gd name="connsiteX9" fmla="*/ 0 w 3268301"/>
              <a:gd name="connsiteY9" fmla="*/ 3902044 h 5748951"/>
              <a:gd name="connsiteX10" fmla="*/ 27160 w 3268301"/>
              <a:gd name="connsiteY10" fmla="*/ 27161 h 5748951"/>
              <a:gd name="connsiteX11" fmla="*/ 54320 w 3268301"/>
              <a:gd name="connsiteY11" fmla="*/ 0 h 5748951"/>
              <a:gd name="connsiteX12" fmla="*/ 108641 w 3268301"/>
              <a:gd name="connsiteY12" fmla="*/ 0 h 5748951"/>
              <a:gd name="connsiteX13" fmla="*/ 108641 w 3268301"/>
              <a:gd name="connsiteY13" fmla="*/ 0 h 5748951"/>
              <a:gd name="connsiteX14" fmla="*/ 190122 w 3268301"/>
              <a:gd name="connsiteY14" fmla="*/ 27161 h 5748951"/>
              <a:gd name="connsiteX15" fmla="*/ 244443 w 3268301"/>
              <a:gd name="connsiteY15" fmla="*/ 72428 h 5748951"/>
              <a:gd name="connsiteX16" fmla="*/ 298764 w 3268301"/>
              <a:gd name="connsiteY16" fmla="*/ 54321 h 5748951"/>
              <a:gd name="connsiteX17" fmla="*/ 334978 w 3268301"/>
              <a:gd name="connsiteY17" fmla="*/ 36214 h 5748951"/>
              <a:gd name="connsiteX18" fmla="*/ 389299 w 3268301"/>
              <a:gd name="connsiteY18" fmla="*/ 90535 h 5748951"/>
              <a:gd name="connsiteX19" fmla="*/ 452673 w 3268301"/>
              <a:gd name="connsiteY19" fmla="*/ 90535 h 5748951"/>
              <a:gd name="connsiteX20" fmla="*/ 506994 w 3268301"/>
              <a:gd name="connsiteY20" fmla="*/ 90535 h 5748951"/>
              <a:gd name="connsiteX21" fmla="*/ 534154 w 3268301"/>
              <a:gd name="connsiteY21" fmla="*/ 144856 h 5748951"/>
              <a:gd name="connsiteX22" fmla="*/ 552261 w 3268301"/>
              <a:gd name="connsiteY22" fmla="*/ 72428 h 5748951"/>
              <a:gd name="connsiteX23" fmla="*/ 588475 w 3268301"/>
              <a:gd name="connsiteY23" fmla="*/ 54321 h 5748951"/>
              <a:gd name="connsiteX24" fmla="*/ 651849 w 3268301"/>
              <a:gd name="connsiteY24" fmla="*/ 54321 h 5748951"/>
              <a:gd name="connsiteX25" fmla="*/ 669956 w 3268301"/>
              <a:gd name="connsiteY25" fmla="*/ 63374 h 5748951"/>
              <a:gd name="connsiteX26" fmla="*/ 715223 w 3268301"/>
              <a:gd name="connsiteY26" fmla="*/ 36214 h 5748951"/>
              <a:gd name="connsiteX27" fmla="*/ 769544 w 3268301"/>
              <a:gd name="connsiteY27" fmla="*/ 36214 h 5748951"/>
              <a:gd name="connsiteX28" fmla="*/ 796705 w 3268301"/>
              <a:gd name="connsiteY28" fmla="*/ 90535 h 5748951"/>
              <a:gd name="connsiteX29" fmla="*/ 905346 w 3268301"/>
              <a:gd name="connsiteY29" fmla="*/ 126749 h 5748951"/>
              <a:gd name="connsiteX30" fmla="*/ 932507 w 3268301"/>
              <a:gd name="connsiteY30" fmla="*/ 72428 h 5748951"/>
              <a:gd name="connsiteX31" fmla="*/ 950613 w 3268301"/>
              <a:gd name="connsiteY31" fmla="*/ 18107 h 5748951"/>
              <a:gd name="connsiteX32" fmla="*/ 995881 w 3268301"/>
              <a:gd name="connsiteY32" fmla="*/ 0 h 5748951"/>
              <a:gd name="connsiteX33" fmla="*/ 1041148 w 3268301"/>
              <a:gd name="connsiteY33" fmla="*/ 45267 h 5748951"/>
              <a:gd name="connsiteX34" fmla="*/ 1041148 w 3268301"/>
              <a:gd name="connsiteY34" fmla="*/ 90535 h 5748951"/>
              <a:gd name="connsiteX35" fmla="*/ 1104522 w 3268301"/>
              <a:gd name="connsiteY35" fmla="*/ 135802 h 5748951"/>
              <a:gd name="connsiteX36" fmla="*/ 1104522 w 3268301"/>
              <a:gd name="connsiteY36" fmla="*/ 135802 h 5748951"/>
              <a:gd name="connsiteX37" fmla="*/ 1167897 w 3268301"/>
              <a:gd name="connsiteY37" fmla="*/ 36214 h 5748951"/>
              <a:gd name="connsiteX38" fmla="*/ 1240324 w 3268301"/>
              <a:gd name="connsiteY38" fmla="*/ 27161 h 5748951"/>
              <a:gd name="connsiteX39" fmla="*/ 1249378 w 3268301"/>
              <a:gd name="connsiteY39" fmla="*/ 108642 h 5748951"/>
              <a:gd name="connsiteX40" fmla="*/ 1222217 w 3268301"/>
              <a:gd name="connsiteY40" fmla="*/ 208230 h 5748951"/>
              <a:gd name="connsiteX41" fmla="*/ 1204110 w 3268301"/>
              <a:gd name="connsiteY41" fmla="*/ 235390 h 5748951"/>
              <a:gd name="connsiteX42" fmla="*/ 1158843 w 3268301"/>
              <a:gd name="connsiteY42" fmla="*/ 353085 h 5748951"/>
              <a:gd name="connsiteX43" fmla="*/ 1204110 w 3268301"/>
              <a:gd name="connsiteY43" fmla="*/ 380246 h 5748951"/>
              <a:gd name="connsiteX44" fmla="*/ 1186004 w 3268301"/>
              <a:gd name="connsiteY44" fmla="*/ 470780 h 5748951"/>
              <a:gd name="connsiteX45" fmla="*/ 1176950 w 3268301"/>
              <a:gd name="connsiteY45" fmla="*/ 552262 h 5748951"/>
              <a:gd name="connsiteX46" fmla="*/ 1131683 w 3268301"/>
              <a:gd name="connsiteY46" fmla="*/ 606582 h 5748951"/>
              <a:gd name="connsiteX47" fmla="*/ 1059255 w 3268301"/>
              <a:gd name="connsiteY47" fmla="*/ 543208 h 5748951"/>
              <a:gd name="connsiteX48" fmla="*/ 1013988 w 3268301"/>
              <a:gd name="connsiteY48" fmla="*/ 479834 h 5748951"/>
              <a:gd name="connsiteX49" fmla="*/ 959667 w 3268301"/>
              <a:gd name="connsiteY49" fmla="*/ 479834 h 5748951"/>
              <a:gd name="connsiteX50" fmla="*/ 905346 w 3268301"/>
              <a:gd name="connsiteY50" fmla="*/ 525101 h 5748951"/>
              <a:gd name="connsiteX51" fmla="*/ 887239 w 3268301"/>
              <a:gd name="connsiteY51" fmla="*/ 579422 h 5748951"/>
              <a:gd name="connsiteX52" fmla="*/ 914400 w 3268301"/>
              <a:gd name="connsiteY52" fmla="*/ 660903 h 5748951"/>
              <a:gd name="connsiteX53" fmla="*/ 923453 w 3268301"/>
              <a:gd name="connsiteY53" fmla="*/ 697117 h 5748951"/>
              <a:gd name="connsiteX54" fmla="*/ 851025 w 3268301"/>
              <a:gd name="connsiteY54" fmla="*/ 742384 h 5748951"/>
              <a:gd name="connsiteX55" fmla="*/ 760491 w 3268301"/>
              <a:gd name="connsiteY55" fmla="*/ 796705 h 5748951"/>
              <a:gd name="connsiteX56" fmla="*/ 760491 w 3268301"/>
              <a:gd name="connsiteY56" fmla="*/ 796705 h 5748951"/>
              <a:gd name="connsiteX57" fmla="*/ 860079 w 3268301"/>
              <a:gd name="connsiteY57" fmla="*/ 860079 h 5748951"/>
              <a:gd name="connsiteX58" fmla="*/ 860079 w 3268301"/>
              <a:gd name="connsiteY58" fmla="*/ 860079 h 5748951"/>
              <a:gd name="connsiteX59" fmla="*/ 905346 w 3268301"/>
              <a:gd name="connsiteY59" fmla="*/ 986828 h 5748951"/>
              <a:gd name="connsiteX60" fmla="*/ 841972 w 3268301"/>
              <a:gd name="connsiteY60" fmla="*/ 1086416 h 5748951"/>
              <a:gd name="connsiteX61" fmla="*/ 841972 w 3268301"/>
              <a:gd name="connsiteY61" fmla="*/ 1167897 h 5748951"/>
              <a:gd name="connsiteX62" fmla="*/ 841972 w 3268301"/>
              <a:gd name="connsiteY62" fmla="*/ 1231271 h 5748951"/>
              <a:gd name="connsiteX63" fmla="*/ 914400 w 3268301"/>
              <a:gd name="connsiteY63" fmla="*/ 1285592 h 5748951"/>
              <a:gd name="connsiteX64" fmla="*/ 959667 w 3268301"/>
              <a:gd name="connsiteY64" fmla="*/ 1339913 h 5748951"/>
              <a:gd name="connsiteX65" fmla="*/ 1023041 w 3268301"/>
              <a:gd name="connsiteY65" fmla="*/ 1339913 h 5748951"/>
              <a:gd name="connsiteX66" fmla="*/ 1077362 w 3268301"/>
              <a:gd name="connsiteY66" fmla="*/ 1348967 h 5748951"/>
              <a:gd name="connsiteX67" fmla="*/ 1104522 w 3268301"/>
              <a:gd name="connsiteY67" fmla="*/ 1412341 h 5748951"/>
              <a:gd name="connsiteX68" fmla="*/ 1131683 w 3268301"/>
              <a:gd name="connsiteY68" fmla="*/ 1502875 h 5748951"/>
              <a:gd name="connsiteX69" fmla="*/ 1113576 w 3268301"/>
              <a:gd name="connsiteY69" fmla="*/ 1575303 h 5748951"/>
              <a:gd name="connsiteX70" fmla="*/ 1059255 w 3268301"/>
              <a:gd name="connsiteY70" fmla="*/ 1611517 h 5748951"/>
              <a:gd name="connsiteX71" fmla="*/ 1032095 w 3268301"/>
              <a:gd name="connsiteY71" fmla="*/ 1674891 h 5748951"/>
              <a:gd name="connsiteX72" fmla="*/ 1050202 w 3268301"/>
              <a:gd name="connsiteY72" fmla="*/ 1756372 h 5748951"/>
              <a:gd name="connsiteX73" fmla="*/ 1095469 w 3268301"/>
              <a:gd name="connsiteY73" fmla="*/ 1801640 h 5748951"/>
              <a:gd name="connsiteX74" fmla="*/ 1095469 w 3268301"/>
              <a:gd name="connsiteY74" fmla="*/ 1801640 h 5748951"/>
              <a:gd name="connsiteX75" fmla="*/ 1140736 w 3268301"/>
              <a:gd name="connsiteY75" fmla="*/ 1919335 h 5748951"/>
              <a:gd name="connsiteX76" fmla="*/ 1140736 w 3268301"/>
              <a:gd name="connsiteY76" fmla="*/ 1955549 h 5748951"/>
              <a:gd name="connsiteX77" fmla="*/ 1249378 w 3268301"/>
              <a:gd name="connsiteY77" fmla="*/ 1937442 h 5748951"/>
              <a:gd name="connsiteX78" fmla="*/ 1303699 w 3268301"/>
              <a:gd name="connsiteY78" fmla="*/ 1991763 h 5748951"/>
              <a:gd name="connsiteX79" fmla="*/ 1367073 w 3268301"/>
              <a:gd name="connsiteY79" fmla="*/ 2046083 h 5748951"/>
              <a:gd name="connsiteX80" fmla="*/ 1376126 w 3268301"/>
              <a:gd name="connsiteY80" fmla="*/ 2118511 h 5748951"/>
              <a:gd name="connsiteX81" fmla="*/ 1376126 w 3268301"/>
              <a:gd name="connsiteY81" fmla="*/ 2254313 h 5748951"/>
              <a:gd name="connsiteX82" fmla="*/ 1358019 w 3268301"/>
              <a:gd name="connsiteY82" fmla="*/ 2335794 h 5748951"/>
              <a:gd name="connsiteX83" fmla="*/ 1421394 w 3268301"/>
              <a:gd name="connsiteY83" fmla="*/ 2344848 h 5748951"/>
              <a:gd name="connsiteX84" fmla="*/ 1448554 w 3268301"/>
              <a:gd name="connsiteY84" fmla="*/ 2308634 h 5748951"/>
              <a:gd name="connsiteX85" fmla="*/ 1403287 w 3268301"/>
              <a:gd name="connsiteY85" fmla="*/ 2199992 h 5748951"/>
              <a:gd name="connsiteX86" fmla="*/ 1430447 w 3268301"/>
              <a:gd name="connsiteY86" fmla="*/ 2163778 h 5748951"/>
              <a:gd name="connsiteX87" fmla="*/ 1457608 w 3268301"/>
              <a:gd name="connsiteY87" fmla="*/ 2018923 h 5748951"/>
              <a:gd name="connsiteX88" fmla="*/ 1493821 w 3268301"/>
              <a:gd name="connsiteY88" fmla="*/ 1973656 h 5748951"/>
              <a:gd name="connsiteX89" fmla="*/ 1593410 w 3268301"/>
              <a:gd name="connsiteY89" fmla="*/ 1955549 h 5748951"/>
              <a:gd name="connsiteX90" fmla="*/ 1683944 w 3268301"/>
              <a:gd name="connsiteY90" fmla="*/ 1982709 h 5748951"/>
              <a:gd name="connsiteX91" fmla="*/ 1747318 w 3268301"/>
              <a:gd name="connsiteY91" fmla="*/ 2046083 h 5748951"/>
              <a:gd name="connsiteX92" fmla="*/ 1792586 w 3268301"/>
              <a:gd name="connsiteY92" fmla="*/ 2109458 h 5748951"/>
              <a:gd name="connsiteX93" fmla="*/ 1828800 w 3268301"/>
              <a:gd name="connsiteY93" fmla="*/ 2199992 h 5748951"/>
              <a:gd name="connsiteX94" fmla="*/ 1937441 w 3268301"/>
              <a:gd name="connsiteY94" fmla="*/ 2218099 h 5748951"/>
              <a:gd name="connsiteX95" fmla="*/ 2027976 w 3268301"/>
              <a:gd name="connsiteY95" fmla="*/ 2272420 h 5748951"/>
              <a:gd name="connsiteX96" fmla="*/ 2018922 w 3268301"/>
              <a:gd name="connsiteY96" fmla="*/ 2344848 h 5748951"/>
              <a:gd name="connsiteX97" fmla="*/ 2082297 w 3268301"/>
              <a:gd name="connsiteY97" fmla="*/ 2444436 h 5748951"/>
              <a:gd name="connsiteX98" fmla="*/ 2172831 w 3268301"/>
              <a:gd name="connsiteY98" fmla="*/ 2534970 h 5748951"/>
              <a:gd name="connsiteX99" fmla="*/ 2218099 w 3268301"/>
              <a:gd name="connsiteY99" fmla="*/ 2634559 h 5748951"/>
              <a:gd name="connsiteX100" fmla="*/ 2218099 w 3268301"/>
              <a:gd name="connsiteY100" fmla="*/ 2716040 h 5748951"/>
              <a:gd name="connsiteX101" fmla="*/ 2190938 w 3268301"/>
              <a:gd name="connsiteY101" fmla="*/ 2743200 h 5748951"/>
              <a:gd name="connsiteX102" fmla="*/ 2272419 w 3268301"/>
              <a:gd name="connsiteY102" fmla="*/ 2806574 h 5748951"/>
              <a:gd name="connsiteX103" fmla="*/ 2344847 w 3268301"/>
              <a:gd name="connsiteY103" fmla="*/ 2851842 h 5748951"/>
              <a:gd name="connsiteX104" fmla="*/ 2372008 w 3268301"/>
              <a:gd name="connsiteY104" fmla="*/ 2924269 h 5748951"/>
              <a:gd name="connsiteX105" fmla="*/ 2372008 w 3268301"/>
              <a:gd name="connsiteY105" fmla="*/ 2969537 h 5748951"/>
              <a:gd name="connsiteX106" fmla="*/ 2426328 w 3268301"/>
              <a:gd name="connsiteY106" fmla="*/ 3005751 h 5748951"/>
              <a:gd name="connsiteX107" fmla="*/ 2507810 w 3268301"/>
              <a:gd name="connsiteY107" fmla="*/ 3060071 h 5748951"/>
              <a:gd name="connsiteX108" fmla="*/ 2498756 w 3268301"/>
              <a:gd name="connsiteY108" fmla="*/ 3213980 h 5748951"/>
              <a:gd name="connsiteX109" fmla="*/ 2498756 w 3268301"/>
              <a:gd name="connsiteY109" fmla="*/ 3313568 h 5748951"/>
              <a:gd name="connsiteX110" fmla="*/ 2480649 w 3268301"/>
              <a:gd name="connsiteY110" fmla="*/ 3404103 h 5748951"/>
              <a:gd name="connsiteX111" fmla="*/ 2471596 w 3268301"/>
              <a:gd name="connsiteY111" fmla="*/ 3440317 h 5748951"/>
              <a:gd name="connsiteX112" fmla="*/ 2562130 w 3268301"/>
              <a:gd name="connsiteY112" fmla="*/ 3503691 h 5748951"/>
              <a:gd name="connsiteX113" fmla="*/ 2697932 w 3268301"/>
              <a:gd name="connsiteY113" fmla="*/ 3539905 h 5748951"/>
              <a:gd name="connsiteX114" fmla="*/ 2734146 w 3268301"/>
              <a:gd name="connsiteY114" fmla="*/ 3603279 h 5748951"/>
              <a:gd name="connsiteX115" fmla="*/ 2743200 w 3268301"/>
              <a:gd name="connsiteY115" fmla="*/ 3684761 h 5748951"/>
              <a:gd name="connsiteX116" fmla="*/ 2734146 w 3268301"/>
              <a:gd name="connsiteY116" fmla="*/ 3929204 h 5748951"/>
              <a:gd name="connsiteX117" fmla="*/ 3268301 w 3268301"/>
              <a:gd name="connsiteY117" fmla="*/ 4227968 h 5748951"/>
              <a:gd name="connsiteX118" fmla="*/ 3223034 w 3268301"/>
              <a:gd name="connsiteY118" fmla="*/ 4572000 h 5748951"/>
              <a:gd name="connsiteX119" fmla="*/ 2951430 w 3268301"/>
              <a:gd name="connsiteY119" fmla="*/ 4526733 h 5748951"/>
              <a:gd name="connsiteX120" fmla="*/ 2824680 w 3268301"/>
              <a:gd name="connsiteY120" fmla="*/ 4626321 h 5748951"/>
              <a:gd name="connsiteX121" fmla="*/ 2779413 w 3268301"/>
              <a:gd name="connsiteY121" fmla="*/ 4762123 h 5748951"/>
              <a:gd name="connsiteX122" fmla="*/ 2725093 w 3268301"/>
              <a:gd name="connsiteY122" fmla="*/ 4943192 h 5748951"/>
              <a:gd name="connsiteX123" fmla="*/ 2897109 w 3268301"/>
              <a:gd name="connsiteY123" fmla="*/ 5142369 h 5748951"/>
              <a:gd name="connsiteX124" fmla="*/ 2625505 w 3268301"/>
              <a:gd name="connsiteY124" fmla="*/ 5332491 h 5748951"/>
              <a:gd name="connsiteX125" fmla="*/ 2453488 w 3268301"/>
              <a:gd name="connsiteY125" fmla="*/ 5441132 h 5748951"/>
              <a:gd name="connsiteX126" fmla="*/ 2353900 w 3268301"/>
              <a:gd name="connsiteY126" fmla="*/ 5721791 h 5748951"/>
              <a:gd name="connsiteX127" fmla="*/ 869132 w 3268301"/>
              <a:gd name="connsiteY127" fmla="*/ 5748951 h 5748951"/>
              <a:gd name="connsiteX128" fmla="*/ 688063 w 3268301"/>
              <a:gd name="connsiteY128" fmla="*/ 5730844 h 5748951"/>
              <a:gd name="connsiteX0" fmla="*/ 688063 w 3268301"/>
              <a:gd name="connsiteY0" fmla="*/ 5730844 h 5748951"/>
              <a:gd name="connsiteX1" fmla="*/ 597528 w 3268301"/>
              <a:gd name="connsiteY1" fmla="*/ 5314384 h 5748951"/>
              <a:gd name="connsiteX2" fmla="*/ 488887 w 3268301"/>
              <a:gd name="connsiteY2" fmla="*/ 5178582 h 5748951"/>
              <a:gd name="connsiteX3" fmla="*/ 389299 w 3268301"/>
              <a:gd name="connsiteY3" fmla="*/ 4762123 h 5748951"/>
              <a:gd name="connsiteX4" fmla="*/ 371192 w 3268301"/>
              <a:gd name="connsiteY4" fmla="*/ 4336610 h 5748951"/>
              <a:gd name="connsiteX5" fmla="*/ 371192 w 3268301"/>
              <a:gd name="connsiteY5" fmla="*/ 4137434 h 5748951"/>
              <a:gd name="connsiteX6" fmla="*/ 298764 w 3268301"/>
              <a:gd name="connsiteY6" fmla="*/ 4083113 h 5748951"/>
              <a:gd name="connsiteX7" fmla="*/ 271604 w 3268301"/>
              <a:gd name="connsiteY7" fmla="*/ 3947311 h 5748951"/>
              <a:gd name="connsiteX8" fmla="*/ 190122 w 3268301"/>
              <a:gd name="connsiteY8" fmla="*/ 3965418 h 5748951"/>
              <a:gd name="connsiteX9" fmla="*/ 0 w 3268301"/>
              <a:gd name="connsiteY9" fmla="*/ 3902044 h 5748951"/>
              <a:gd name="connsiteX10" fmla="*/ 27160 w 3268301"/>
              <a:gd name="connsiteY10" fmla="*/ 27161 h 5748951"/>
              <a:gd name="connsiteX11" fmla="*/ 54320 w 3268301"/>
              <a:gd name="connsiteY11" fmla="*/ 0 h 5748951"/>
              <a:gd name="connsiteX12" fmla="*/ 108641 w 3268301"/>
              <a:gd name="connsiteY12" fmla="*/ 0 h 5748951"/>
              <a:gd name="connsiteX13" fmla="*/ 108641 w 3268301"/>
              <a:gd name="connsiteY13" fmla="*/ 0 h 5748951"/>
              <a:gd name="connsiteX14" fmla="*/ 190122 w 3268301"/>
              <a:gd name="connsiteY14" fmla="*/ 27161 h 5748951"/>
              <a:gd name="connsiteX15" fmla="*/ 244443 w 3268301"/>
              <a:gd name="connsiteY15" fmla="*/ 72428 h 5748951"/>
              <a:gd name="connsiteX16" fmla="*/ 298764 w 3268301"/>
              <a:gd name="connsiteY16" fmla="*/ 54321 h 5748951"/>
              <a:gd name="connsiteX17" fmla="*/ 334978 w 3268301"/>
              <a:gd name="connsiteY17" fmla="*/ 36214 h 5748951"/>
              <a:gd name="connsiteX18" fmla="*/ 389299 w 3268301"/>
              <a:gd name="connsiteY18" fmla="*/ 90535 h 5748951"/>
              <a:gd name="connsiteX19" fmla="*/ 452673 w 3268301"/>
              <a:gd name="connsiteY19" fmla="*/ 90535 h 5748951"/>
              <a:gd name="connsiteX20" fmla="*/ 506994 w 3268301"/>
              <a:gd name="connsiteY20" fmla="*/ 90535 h 5748951"/>
              <a:gd name="connsiteX21" fmla="*/ 534154 w 3268301"/>
              <a:gd name="connsiteY21" fmla="*/ 144856 h 5748951"/>
              <a:gd name="connsiteX22" fmla="*/ 552261 w 3268301"/>
              <a:gd name="connsiteY22" fmla="*/ 72428 h 5748951"/>
              <a:gd name="connsiteX23" fmla="*/ 588475 w 3268301"/>
              <a:gd name="connsiteY23" fmla="*/ 54321 h 5748951"/>
              <a:gd name="connsiteX24" fmla="*/ 651849 w 3268301"/>
              <a:gd name="connsiteY24" fmla="*/ 54321 h 5748951"/>
              <a:gd name="connsiteX25" fmla="*/ 669956 w 3268301"/>
              <a:gd name="connsiteY25" fmla="*/ 63374 h 5748951"/>
              <a:gd name="connsiteX26" fmla="*/ 715223 w 3268301"/>
              <a:gd name="connsiteY26" fmla="*/ 36214 h 5748951"/>
              <a:gd name="connsiteX27" fmla="*/ 769544 w 3268301"/>
              <a:gd name="connsiteY27" fmla="*/ 36214 h 5748951"/>
              <a:gd name="connsiteX28" fmla="*/ 796705 w 3268301"/>
              <a:gd name="connsiteY28" fmla="*/ 90535 h 5748951"/>
              <a:gd name="connsiteX29" fmla="*/ 905346 w 3268301"/>
              <a:gd name="connsiteY29" fmla="*/ 126749 h 5748951"/>
              <a:gd name="connsiteX30" fmla="*/ 932507 w 3268301"/>
              <a:gd name="connsiteY30" fmla="*/ 72428 h 5748951"/>
              <a:gd name="connsiteX31" fmla="*/ 950613 w 3268301"/>
              <a:gd name="connsiteY31" fmla="*/ 18107 h 5748951"/>
              <a:gd name="connsiteX32" fmla="*/ 995881 w 3268301"/>
              <a:gd name="connsiteY32" fmla="*/ 0 h 5748951"/>
              <a:gd name="connsiteX33" fmla="*/ 1041148 w 3268301"/>
              <a:gd name="connsiteY33" fmla="*/ 45267 h 5748951"/>
              <a:gd name="connsiteX34" fmla="*/ 1041148 w 3268301"/>
              <a:gd name="connsiteY34" fmla="*/ 90535 h 5748951"/>
              <a:gd name="connsiteX35" fmla="*/ 1104522 w 3268301"/>
              <a:gd name="connsiteY35" fmla="*/ 135802 h 5748951"/>
              <a:gd name="connsiteX36" fmla="*/ 1104522 w 3268301"/>
              <a:gd name="connsiteY36" fmla="*/ 135802 h 5748951"/>
              <a:gd name="connsiteX37" fmla="*/ 1167897 w 3268301"/>
              <a:gd name="connsiteY37" fmla="*/ 36214 h 5748951"/>
              <a:gd name="connsiteX38" fmla="*/ 1240324 w 3268301"/>
              <a:gd name="connsiteY38" fmla="*/ 27161 h 5748951"/>
              <a:gd name="connsiteX39" fmla="*/ 1249378 w 3268301"/>
              <a:gd name="connsiteY39" fmla="*/ 108642 h 5748951"/>
              <a:gd name="connsiteX40" fmla="*/ 1222217 w 3268301"/>
              <a:gd name="connsiteY40" fmla="*/ 208230 h 5748951"/>
              <a:gd name="connsiteX41" fmla="*/ 1204110 w 3268301"/>
              <a:gd name="connsiteY41" fmla="*/ 235390 h 5748951"/>
              <a:gd name="connsiteX42" fmla="*/ 1158843 w 3268301"/>
              <a:gd name="connsiteY42" fmla="*/ 353085 h 5748951"/>
              <a:gd name="connsiteX43" fmla="*/ 1204110 w 3268301"/>
              <a:gd name="connsiteY43" fmla="*/ 380246 h 5748951"/>
              <a:gd name="connsiteX44" fmla="*/ 1186004 w 3268301"/>
              <a:gd name="connsiteY44" fmla="*/ 470780 h 5748951"/>
              <a:gd name="connsiteX45" fmla="*/ 1176950 w 3268301"/>
              <a:gd name="connsiteY45" fmla="*/ 552262 h 5748951"/>
              <a:gd name="connsiteX46" fmla="*/ 1131683 w 3268301"/>
              <a:gd name="connsiteY46" fmla="*/ 606582 h 5748951"/>
              <a:gd name="connsiteX47" fmla="*/ 1059255 w 3268301"/>
              <a:gd name="connsiteY47" fmla="*/ 543208 h 5748951"/>
              <a:gd name="connsiteX48" fmla="*/ 1013988 w 3268301"/>
              <a:gd name="connsiteY48" fmla="*/ 479834 h 5748951"/>
              <a:gd name="connsiteX49" fmla="*/ 959667 w 3268301"/>
              <a:gd name="connsiteY49" fmla="*/ 479834 h 5748951"/>
              <a:gd name="connsiteX50" fmla="*/ 905346 w 3268301"/>
              <a:gd name="connsiteY50" fmla="*/ 525101 h 5748951"/>
              <a:gd name="connsiteX51" fmla="*/ 887239 w 3268301"/>
              <a:gd name="connsiteY51" fmla="*/ 579422 h 5748951"/>
              <a:gd name="connsiteX52" fmla="*/ 914400 w 3268301"/>
              <a:gd name="connsiteY52" fmla="*/ 660903 h 5748951"/>
              <a:gd name="connsiteX53" fmla="*/ 923453 w 3268301"/>
              <a:gd name="connsiteY53" fmla="*/ 697117 h 5748951"/>
              <a:gd name="connsiteX54" fmla="*/ 851025 w 3268301"/>
              <a:gd name="connsiteY54" fmla="*/ 742384 h 5748951"/>
              <a:gd name="connsiteX55" fmla="*/ 760491 w 3268301"/>
              <a:gd name="connsiteY55" fmla="*/ 796705 h 5748951"/>
              <a:gd name="connsiteX56" fmla="*/ 760491 w 3268301"/>
              <a:gd name="connsiteY56" fmla="*/ 796705 h 5748951"/>
              <a:gd name="connsiteX57" fmla="*/ 860079 w 3268301"/>
              <a:gd name="connsiteY57" fmla="*/ 860079 h 5748951"/>
              <a:gd name="connsiteX58" fmla="*/ 860079 w 3268301"/>
              <a:gd name="connsiteY58" fmla="*/ 860079 h 5748951"/>
              <a:gd name="connsiteX59" fmla="*/ 905346 w 3268301"/>
              <a:gd name="connsiteY59" fmla="*/ 986828 h 5748951"/>
              <a:gd name="connsiteX60" fmla="*/ 841972 w 3268301"/>
              <a:gd name="connsiteY60" fmla="*/ 1086416 h 5748951"/>
              <a:gd name="connsiteX61" fmla="*/ 841972 w 3268301"/>
              <a:gd name="connsiteY61" fmla="*/ 1167897 h 5748951"/>
              <a:gd name="connsiteX62" fmla="*/ 841972 w 3268301"/>
              <a:gd name="connsiteY62" fmla="*/ 1231271 h 5748951"/>
              <a:gd name="connsiteX63" fmla="*/ 914400 w 3268301"/>
              <a:gd name="connsiteY63" fmla="*/ 1285592 h 5748951"/>
              <a:gd name="connsiteX64" fmla="*/ 959667 w 3268301"/>
              <a:gd name="connsiteY64" fmla="*/ 1339913 h 5748951"/>
              <a:gd name="connsiteX65" fmla="*/ 1023041 w 3268301"/>
              <a:gd name="connsiteY65" fmla="*/ 1339913 h 5748951"/>
              <a:gd name="connsiteX66" fmla="*/ 1077362 w 3268301"/>
              <a:gd name="connsiteY66" fmla="*/ 1348967 h 5748951"/>
              <a:gd name="connsiteX67" fmla="*/ 1104522 w 3268301"/>
              <a:gd name="connsiteY67" fmla="*/ 1412341 h 5748951"/>
              <a:gd name="connsiteX68" fmla="*/ 1131683 w 3268301"/>
              <a:gd name="connsiteY68" fmla="*/ 1502875 h 5748951"/>
              <a:gd name="connsiteX69" fmla="*/ 1113576 w 3268301"/>
              <a:gd name="connsiteY69" fmla="*/ 1575303 h 5748951"/>
              <a:gd name="connsiteX70" fmla="*/ 1059255 w 3268301"/>
              <a:gd name="connsiteY70" fmla="*/ 1611517 h 5748951"/>
              <a:gd name="connsiteX71" fmla="*/ 1032095 w 3268301"/>
              <a:gd name="connsiteY71" fmla="*/ 1674891 h 5748951"/>
              <a:gd name="connsiteX72" fmla="*/ 1050202 w 3268301"/>
              <a:gd name="connsiteY72" fmla="*/ 1756372 h 5748951"/>
              <a:gd name="connsiteX73" fmla="*/ 1095469 w 3268301"/>
              <a:gd name="connsiteY73" fmla="*/ 1801640 h 5748951"/>
              <a:gd name="connsiteX74" fmla="*/ 1095469 w 3268301"/>
              <a:gd name="connsiteY74" fmla="*/ 1801640 h 5748951"/>
              <a:gd name="connsiteX75" fmla="*/ 1140736 w 3268301"/>
              <a:gd name="connsiteY75" fmla="*/ 1919335 h 5748951"/>
              <a:gd name="connsiteX76" fmla="*/ 1140736 w 3268301"/>
              <a:gd name="connsiteY76" fmla="*/ 1955549 h 5748951"/>
              <a:gd name="connsiteX77" fmla="*/ 1249378 w 3268301"/>
              <a:gd name="connsiteY77" fmla="*/ 1937442 h 5748951"/>
              <a:gd name="connsiteX78" fmla="*/ 1303699 w 3268301"/>
              <a:gd name="connsiteY78" fmla="*/ 1991763 h 5748951"/>
              <a:gd name="connsiteX79" fmla="*/ 1367073 w 3268301"/>
              <a:gd name="connsiteY79" fmla="*/ 2046083 h 5748951"/>
              <a:gd name="connsiteX80" fmla="*/ 1376126 w 3268301"/>
              <a:gd name="connsiteY80" fmla="*/ 2118511 h 5748951"/>
              <a:gd name="connsiteX81" fmla="*/ 1376126 w 3268301"/>
              <a:gd name="connsiteY81" fmla="*/ 2254313 h 5748951"/>
              <a:gd name="connsiteX82" fmla="*/ 1358019 w 3268301"/>
              <a:gd name="connsiteY82" fmla="*/ 2335794 h 5748951"/>
              <a:gd name="connsiteX83" fmla="*/ 1421394 w 3268301"/>
              <a:gd name="connsiteY83" fmla="*/ 2344848 h 5748951"/>
              <a:gd name="connsiteX84" fmla="*/ 1448554 w 3268301"/>
              <a:gd name="connsiteY84" fmla="*/ 2308634 h 5748951"/>
              <a:gd name="connsiteX85" fmla="*/ 1403287 w 3268301"/>
              <a:gd name="connsiteY85" fmla="*/ 2199992 h 5748951"/>
              <a:gd name="connsiteX86" fmla="*/ 1430447 w 3268301"/>
              <a:gd name="connsiteY86" fmla="*/ 2163778 h 5748951"/>
              <a:gd name="connsiteX87" fmla="*/ 1457608 w 3268301"/>
              <a:gd name="connsiteY87" fmla="*/ 2018923 h 5748951"/>
              <a:gd name="connsiteX88" fmla="*/ 1493821 w 3268301"/>
              <a:gd name="connsiteY88" fmla="*/ 1973656 h 5748951"/>
              <a:gd name="connsiteX89" fmla="*/ 1593410 w 3268301"/>
              <a:gd name="connsiteY89" fmla="*/ 1955549 h 5748951"/>
              <a:gd name="connsiteX90" fmla="*/ 1683944 w 3268301"/>
              <a:gd name="connsiteY90" fmla="*/ 1982709 h 5748951"/>
              <a:gd name="connsiteX91" fmla="*/ 1747318 w 3268301"/>
              <a:gd name="connsiteY91" fmla="*/ 2046083 h 5748951"/>
              <a:gd name="connsiteX92" fmla="*/ 1792586 w 3268301"/>
              <a:gd name="connsiteY92" fmla="*/ 2109458 h 5748951"/>
              <a:gd name="connsiteX93" fmla="*/ 1828800 w 3268301"/>
              <a:gd name="connsiteY93" fmla="*/ 2199992 h 5748951"/>
              <a:gd name="connsiteX94" fmla="*/ 1937441 w 3268301"/>
              <a:gd name="connsiteY94" fmla="*/ 2218099 h 5748951"/>
              <a:gd name="connsiteX95" fmla="*/ 2027976 w 3268301"/>
              <a:gd name="connsiteY95" fmla="*/ 2272420 h 5748951"/>
              <a:gd name="connsiteX96" fmla="*/ 2018922 w 3268301"/>
              <a:gd name="connsiteY96" fmla="*/ 2344848 h 5748951"/>
              <a:gd name="connsiteX97" fmla="*/ 2082297 w 3268301"/>
              <a:gd name="connsiteY97" fmla="*/ 2444436 h 5748951"/>
              <a:gd name="connsiteX98" fmla="*/ 2172831 w 3268301"/>
              <a:gd name="connsiteY98" fmla="*/ 2534970 h 5748951"/>
              <a:gd name="connsiteX99" fmla="*/ 2218099 w 3268301"/>
              <a:gd name="connsiteY99" fmla="*/ 2634559 h 5748951"/>
              <a:gd name="connsiteX100" fmla="*/ 2218099 w 3268301"/>
              <a:gd name="connsiteY100" fmla="*/ 2716040 h 5748951"/>
              <a:gd name="connsiteX101" fmla="*/ 2190938 w 3268301"/>
              <a:gd name="connsiteY101" fmla="*/ 2743200 h 5748951"/>
              <a:gd name="connsiteX102" fmla="*/ 2272419 w 3268301"/>
              <a:gd name="connsiteY102" fmla="*/ 2806574 h 5748951"/>
              <a:gd name="connsiteX103" fmla="*/ 2344847 w 3268301"/>
              <a:gd name="connsiteY103" fmla="*/ 2851842 h 5748951"/>
              <a:gd name="connsiteX104" fmla="*/ 2372008 w 3268301"/>
              <a:gd name="connsiteY104" fmla="*/ 2924269 h 5748951"/>
              <a:gd name="connsiteX105" fmla="*/ 2372008 w 3268301"/>
              <a:gd name="connsiteY105" fmla="*/ 2969537 h 5748951"/>
              <a:gd name="connsiteX106" fmla="*/ 2426328 w 3268301"/>
              <a:gd name="connsiteY106" fmla="*/ 3005751 h 5748951"/>
              <a:gd name="connsiteX107" fmla="*/ 2507810 w 3268301"/>
              <a:gd name="connsiteY107" fmla="*/ 3060071 h 5748951"/>
              <a:gd name="connsiteX108" fmla="*/ 2498756 w 3268301"/>
              <a:gd name="connsiteY108" fmla="*/ 3213980 h 5748951"/>
              <a:gd name="connsiteX109" fmla="*/ 2498756 w 3268301"/>
              <a:gd name="connsiteY109" fmla="*/ 3313568 h 5748951"/>
              <a:gd name="connsiteX110" fmla="*/ 2480649 w 3268301"/>
              <a:gd name="connsiteY110" fmla="*/ 3404103 h 5748951"/>
              <a:gd name="connsiteX111" fmla="*/ 2471596 w 3268301"/>
              <a:gd name="connsiteY111" fmla="*/ 3440317 h 5748951"/>
              <a:gd name="connsiteX112" fmla="*/ 2562130 w 3268301"/>
              <a:gd name="connsiteY112" fmla="*/ 3503691 h 5748951"/>
              <a:gd name="connsiteX113" fmla="*/ 2697932 w 3268301"/>
              <a:gd name="connsiteY113" fmla="*/ 3539905 h 5748951"/>
              <a:gd name="connsiteX114" fmla="*/ 2734146 w 3268301"/>
              <a:gd name="connsiteY114" fmla="*/ 3603279 h 5748951"/>
              <a:gd name="connsiteX115" fmla="*/ 2743200 w 3268301"/>
              <a:gd name="connsiteY115" fmla="*/ 3684761 h 5748951"/>
              <a:gd name="connsiteX116" fmla="*/ 3069124 w 3268301"/>
              <a:gd name="connsiteY116" fmla="*/ 3947311 h 5748951"/>
              <a:gd name="connsiteX117" fmla="*/ 3268301 w 3268301"/>
              <a:gd name="connsiteY117" fmla="*/ 4227968 h 5748951"/>
              <a:gd name="connsiteX118" fmla="*/ 3223034 w 3268301"/>
              <a:gd name="connsiteY118" fmla="*/ 4572000 h 5748951"/>
              <a:gd name="connsiteX119" fmla="*/ 2951430 w 3268301"/>
              <a:gd name="connsiteY119" fmla="*/ 4526733 h 5748951"/>
              <a:gd name="connsiteX120" fmla="*/ 2824680 w 3268301"/>
              <a:gd name="connsiteY120" fmla="*/ 4626321 h 5748951"/>
              <a:gd name="connsiteX121" fmla="*/ 2779413 w 3268301"/>
              <a:gd name="connsiteY121" fmla="*/ 4762123 h 5748951"/>
              <a:gd name="connsiteX122" fmla="*/ 2725093 w 3268301"/>
              <a:gd name="connsiteY122" fmla="*/ 4943192 h 5748951"/>
              <a:gd name="connsiteX123" fmla="*/ 2897109 w 3268301"/>
              <a:gd name="connsiteY123" fmla="*/ 5142369 h 5748951"/>
              <a:gd name="connsiteX124" fmla="*/ 2625505 w 3268301"/>
              <a:gd name="connsiteY124" fmla="*/ 5332491 h 5748951"/>
              <a:gd name="connsiteX125" fmla="*/ 2453488 w 3268301"/>
              <a:gd name="connsiteY125" fmla="*/ 5441132 h 5748951"/>
              <a:gd name="connsiteX126" fmla="*/ 2353900 w 3268301"/>
              <a:gd name="connsiteY126" fmla="*/ 5721791 h 5748951"/>
              <a:gd name="connsiteX127" fmla="*/ 869132 w 3268301"/>
              <a:gd name="connsiteY127" fmla="*/ 5748951 h 5748951"/>
              <a:gd name="connsiteX128" fmla="*/ 688063 w 3268301"/>
              <a:gd name="connsiteY128" fmla="*/ 5730844 h 5748951"/>
              <a:gd name="connsiteX0" fmla="*/ 688063 w 3268301"/>
              <a:gd name="connsiteY0" fmla="*/ 5730844 h 5748951"/>
              <a:gd name="connsiteX1" fmla="*/ 597528 w 3268301"/>
              <a:gd name="connsiteY1" fmla="*/ 5314384 h 5748951"/>
              <a:gd name="connsiteX2" fmla="*/ 488887 w 3268301"/>
              <a:gd name="connsiteY2" fmla="*/ 5178582 h 5748951"/>
              <a:gd name="connsiteX3" fmla="*/ 389299 w 3268301"/>
              <a:gd name="connsiteY3" fmla="*/ 4762123 h 5748951"/>
              <a:gd name="connsiteX4" fmla="*/ 371192 w 3268301"/>
              <a:gd name="connsiteY4" fmla="*/ 4336610 h 5748951"/>
              <a:gd name="connsiteX5" fmla="*/ 371192 w 3268301"/>
              <a:gd name="connsiteY5" fmla="*/ 4137434 h 5748951"/>
              <a:gd name="connsiteX6" fmla="*/ 298764 w 3268301"/>
              <a:gd name="connsiteY6" fmla="*/ 4083113 h 5748951"/>
              <a:gd name="connsiteX7" fmla="*/ 271604 w 3268301"/>
              <a:gd name="connsiteY7" fmla="*/ 3947311 h 5748951"/>
              <a:gd name="connsiteX8" fmla="*/ 190122 w 3268301"/>
              <a:gd name="connsiteY8" fmla="*/ 3965418 h 5748951"/>
              <a:gd name="connsiteX9" fmla="*/ 0 w 3268301"/>
              <a:gd name="connsiteY9" fmla="*/ 3902044 h 5748951"/>
              <a:gd name="connsiteX10" fmla="*/ 27160 w 3268301"/>
              <a:gd name="connsiteY10" fmla="*/ 27161 h 5748951"/>
              <a:gd name="connsiteX11" fmla="*/ 54320 w 3268301"/>
              <a:gd name="connsiteY11" fmla="*/ 0 h 5748951"/>
              <a:gd name="connsiteX12" fmla="*/ 108641 w 3268301"/>
              <a:gd name="connsiteY12" fmla="*/ 0 h 5748951"/>
              <a:gd name="connsiteX13" fmla="*/ 108641 w 3268301"/>
              <a:gd name="connsiteY13" fmla="*/ 0 h 5748951"/>
              <a:gd name="connsiteX14" fmla="*/ 190122 w 3268301"/>
              <a:gd name="connsiteY14" fmla="*/ 27161 h 5748951"/>
              <a:gd name="connsiteX15" fmla="*/ 244443 w 3268301"/>
              <a:gd name="connsiteY15" fmla="*/ 72428 h 5748951"/>
              <a:gd name="connsiteX16" fmla="*/ 298764 w 3268301"/>
              <a:gd name="connsiteY16" fmla="*/ 54321 h 5748951"/>
              <a:gd name="connsiteX17" fmla="*/ 334978 w 3268301"/>
              <a:gd name="connsiteY17" fmla="*/ 36214 h 5748951"/>
              <a:gd name="connsiteX18" fmla="*/ 389299 w 3268301"/>
              <a:gd name="connsiteY18" fmla="*/ 90535 h 5748951"/>
              <a:gd name="connsiteX19" fmla="*/ 452673 w 3268301"/>
              <a:gd name="connsiteY19" fmla="*/ 90535 h 5748951"/>
              <a:gd name="connsiteX20" fmla="*/ 506994 w 3268301"/>
              <a:gd name="connsiteY20" fmla="*/ 90535 h 5748951"/>
              <a:gd name="connsiteX21" fmla="*/ 534154 w 3268301"/>
              <a:gd name="connsiteY21" fmla="*/ 144856 h 5748951"/>
              <a:gd name="connsiteX22" fmla="*/ 552261 w 3268301"/>
              <a:gd name="connsiteY22" fmla="*/ 72428 h 5748951"/>
              <a:gd name="connsiteX23" fmla="*/ 588475 w 3268301"/>
              <a:gd name="connsiteY23" fmla="*/ 54321 h 5748951"/>
              <a:gd name="connsiteX24" fmla="*/ 651849 w 3268301"/>
              <a:gd name="connsiteY24" fmla="*/ 54321 h 5748951"/>
              <a:gd name="connsiteX25" fmla="*/ 669956 w 3268301"/>
              <a:gd name="connsiteY25" fmla="*/ 63374 h 5748951"/>
              <a:gd name="connsiteX26" fmla="*/ 715223 w 3268301"/>
              <a:gd name="connsiteY26" fmla="*/ 36214 h 5748951"/>
              <a:gd name="connsiteX27" fmla="*/ 769544 w 3268301"/>
              <a:gd name="connsiteY27" fmla="*/ 36214 h 5748951"/>
              <a:gd name="connsiteX28" fmla="*/ 796705 w 3268301"/>
              <a:gd name="connsiteY28" fmla="*/ 90535 h 5748951"/>
              <a:gd name="connsiteX29" fmla="*/ 905346 w 3268301"/>
              <a:gd name="connsiteY29" fmla="*/ 126749 h 5748951"/>
              <a:gd name="connsiteX30" fmla="*/ 932507 w 3268301"/>
              <a:gd name="connsiteY30" fmla="*/ 72428 h 5748951"/>
              <a:gd name="connsiteX31" fmla="*/ 950613 w 3268301"/>
              <a:gd name="connsiteY31" fmla="*/ 18107 h 5748951"/>
              <a:gd name="connsiteX32" fmla="*/ 995881 w 3268301"/>
              <a:gd name="connsiteY32" fmla="*/ 0 h 5748951"/>
              <a:gd name="connsiteX33" fmla="*/ 1041148 w 3268301"/>
              <a:gd name="connsiteY33" fmla="*/ 45267 h 5748951"/>
              <a:gd name="connsiteX34" fmla="*/ 1041148 w 3268301"/>
              <a:gd name="connsiteY34" fmla="*/ 90535 h 5748951"/>
              <a:gd name="connsiteX35" fmla="*/ 1104522 w 3268301"/>
              <a:gd name="connsiteY35" fmla="*/ 135802 h 5748951"/>
              <a:gd name="connsiteX36" fmla="*/ 1104522 w 3268301"/>
              <a:gd name="connsiteY36" fmla="*/ 135802 h 5748951"/>
              <a:gd name="connsiteX37" fmla="*/ 1167897 w 3268301"/>
              <a:gd name="connsiteY37" fmla="*/ 36214 h 5748951"/>
              <a:gd name="connsiteX38" fmla="*/ 1240324 w 3268301"/>
              <a:gd name="connsiteY38" fmla="*/ 27161 h 5748951"/>
              <a:gd name="connsiteX39" fmla="*/ 1249378 w 3268301"/>
              <a:gd name="connsiteY39" fmla="*/ 108642 h 5748951"/>
              <a:gd name="connsiteX40" fmla="*/ 1222217 w 3268301"/>
              <a:gd name="connsiteY40" fmla="*/ 208230 h 5748951"/>
              <a:gd name="connsiteX41" fmla="*/ 1204110 w 3268301"/>
              <a:gd name="connsiteY41" fmla="*/ 235390 h 5748951"/>
              <a:gd name="connsiteX42" fmla="*/ 1158843 w 3268301"/>
              <a:gd name="connsiteY42" fmla="*/ 353085 h 5748951"/>
              <a:gd name="connsiteX43" fmla="*/ 1204110 w 3268301"/>
              <a:gd name="connsiteY43" fmla="*/ 380246 h 5748951"/>
              <a:gd name="connsiteX44" fmla="*/ 1186004 w 3268301"/>
              <a:gd name="connsiteY44" fmla="*/ 470780 h 5748951"/>
              <a:gd name="connsiteX45" fmla="*/ 1176950 w 3268301"/>
              <a:gd name="connsiteY45" fmla="*/ 552262 h 5748951"/>
              <a:gd name="connsiteX46" fmla="*/ 1131683 w 3268301"/>
              <a:gd name="connsiteY46" fmla="*/ 606582 h 5748951"/>
              <a:gd name="connsiteX47" fmla="*/ 1059255 w 3268301"/>
              <a:gd name="connsiteY47" fmla="*/ 543208 h 5748951"/>
              <a:gd name="connsiteX48" fmla="*/ 1013988 w 3268301"/>
              <a:gd name="connsiteY48" fmla="*/ 479834 h 5748951"/>
              <a:gd name="connsiteX49" fmla="*/ 959667 w 3268301"/>
              <a:gd name="connsiteY49" fmla="*/ 479834 h 5748951"/>
              <a:gd name="connsiteX50" fmla="*/ 905346 w 3268301"/>
              <a:gd name="connsiteY50" fmla="*/ 525101 h 5748951"/>
              <a:gd name="connsiteX51" fmla="*/ 887239 w 3268301"/>
              <a:gd name="connsiteY51" fmla="*/ 579422 h 5748951"/>
              <a:gd name="connsiteX52" fmla="*/ 914400 w 3268301"/>
              <a:gd name="connsiteY52" fmla="*/ 660903 h 5748951"/>
              <a:gd name="connsiteX53" fmla="*/ 923453 w 3268301"/>
              <a:gd name="connsiteY53" fmla="*/ 697117 h 5748951"/>
              <a:gd name="connsiteX54" fmla="*/ 851025 w 3268301"/>
              <a:gd name="connsiteY54" fmla="*/ 742384 h 5748951"/>
              <a:gd name="connsiteX55" fmla="*/ 760491 w 3268301"/>
              <a:gd name="connsiteY55" fmla="*/ 796705 h 5748951"/>
              <a:gd name="connsiteX56" fmla="*/ 760491 w 3268301"/>
              <a:gd name="connsiteY56" fmla="*/ 796705 h 5748951"/>
              <a:gd name="connsiteX57" fmla="*/ 860079 w 3268301"/>
              <a:gd name="connsiteY57" fmla="*/ 860079 h 5748951"/>
              <a:gd name="connsiteX58" fmla="*/ 860079 w 3268301"/>
              <a:gd name="connsiteY58" fmla="*/ 860079 h 5748951"/>
              <a:gd name="connsiteX59" fmla="*/ 905346 w 3268301"/>
              <a:gd name="connsiteY59" fmla="*/ 986828 h 5748951"/>
              <a:gd name="connsiteX60" fmla="*/ 841972 w 3268301"/>
              <a:gd name="connsiteY60" fmla="*/ 1086416 h 5748951"/>
              <a:gd name="connsiteX61" fmla="*/ 841972 w 3268301"/>
              <a:gd name="connsiteY61" fmla="*/ 1167897 h 5748951"/>
              <a:gd name="connsiteX62" fmla="*/ 841972 w 3268301"/>
              <a:gd name="connsiteY62" fmla="*/ 1231271 h 5748951"/>
              <a:gd name="connsiteX63" fmla="*/ 914400 w 3268301"/>
              <a:gd name="connsiteY63" fmla="*/ 1285592 h 5748951"/>
              <a:gd name="connsiteX64" fmla="*/ 959667 w 3268301"/>
              <a:gd name="connsiteY64" fmla="*/ 1339913 h 5748951"/>
              <a:gd name="connsiteX65" fmla="*/ 1023041 w 3268301"/>
              <a:gd name="connsiteY65" fmla="*/ 1339913 h 5748951"/>
              <a:gd name="connsiteX66" fmla="*/ 1077362 w 3268301"/>
              <a:gd name="connsiteY66" fmla="*/ 1348967 h 5748951"/>
              <a:gd name="connsiteX67" fmla="*/ 1104522 w 3268301"/>
              <a:gd name="connsiteY67" fmla="*/ 1412341 h 5748951"/>
              <a:gd name="connsiteX68" fmla="*/ 1131683 w 3268301"/>
              <a:gd name="connsiteY68" fmla="*/ 1502875 h 5748951"/>
              <a:gd name="connsiteX69" fmla="*/ 1113576 w 3268301"/>
              <a:gd name="connsiteY69" fmla="*/ 1575303 h 5748951"/>
              <a:gd name="connsiteX70" fmla="*/ 1059255 w 3268301"/>
              <a:gd name="connsiteY70" fmla="*/ 1611517 h 5748951"/>
              <a:gd name="connsiteX71" fmla="*/ 1032095 w 3268301"/>
              <a:gd name="connsiteY71" fmla="*/ 1674891 h 5748951"/>
              <a:gd name="connsiteX72" fmla="*/ 1050202 w 3268301"/>
              <a:gd name="connsiteY72" fmla="*/ 1756372 h 5748951"/>
              <a:gd name="connsiteX73" fmla="*/ 1095469 w 3268301"/>
              <a:gd name="connsiteY73" fmla="*/ 1801640 h 5748951"/>
              <a:gd name="connsiteX74" fmla="*/ 1095469 w 3268301"/>
              <a:gd name="connsiteY74" fmla="*/ 1801640 h 5748951"/>
              <a:gd name="connsiteX75" fmla="*/ 1140736 w 3268301"/>
              <a:gd name="connsiteY75" fmla="*/ 1919335 h 5748951"/>
              <a:gd name="connsiteX76" fmla="*/ 1140736 w 3268301"/>
              <a:gd name="connsiteY76" fmla="*/ 1955549 h 5748951"/>
              <a:gd name="connsiteX77" fmla="*/ 1249378 w 3268301"/>
              <a:gd name="connsiteY77" fmla="*/ 1937442 h 5748951"/>
              <a:gd name="connsiteX78" fmla="*/ 1303699 w 3268301"/>
              <a:gd name="connsiteY78" fmla="*/ 1991763 h 5748951"/>
              <a:gd name="connsiteX79" fmla="*/ 1367073 w 3268301"/>
              <a:gd name="connsiteY79" fmla="*/ 2046083 h 5748951"/>
              <a:gd name="connsiteX80" fmla="*/ 1376126 w 3268301"/>
              <a:gd name="connsiteY80" fmla="*/ 2118511 h 5748951"/>
              <a:gd name="connsiteX81" fmla="*/ 1376126 w 3268301"/>
              <a:gd name="connsiteY81" fmla="*/ 2254313 h 5748951"/>
              <a:gd name="connsiteX82" fmla="*/ 1358019 w 3268301"/>
              <a:gd name="connsiteY82" fmla="*/ 2335794 h 5748951"/>
              <a:gd name="connsiteX83" fmla="*/ 1421394 w 3268301"/>
              <a:gd name="connsiteY83" fmla="*/ 2344848 h 5748951"/>
              <a:gd name="connsiteX84" fmla="*/ 1448554 w 3268301"/>
              <a:gd name="connsiteY84" fmla="*/ 2308634 h 5748951"/>
              <a:gd name="connsiteX85" fmla="*/ 1403287 w 3268301"/>
              <a:gd name="connsiteY85" fmla="*/ 2199992 h 5748951"/>
              <a:gd name="connsiteX86" fmla="*/ 1430447 w 3268301"/>
              <a:gd name="connsiteY86" fmla="*/ 2163778 h 5748951"/>
              <a:gd name="connsiteX87" fmla="*/ 1457608 w 3268301"/>
              <a:gd name="connsiteY87" fmla="*/ 2018923 h 5748951"/>
              <a:gd name="connsiteX88" fmla="*/ 1493821 w 3268301"/>
              <a:gd name="connsiteY88" fmla="*/ 1973656 h 5748951"/>
              <a:gd name="connsiteX89" fmla="*/ 1593410 w 3268301"/>
              <a:gd name="connsiteY89" fmla="*/ 1955549 h 5748951"/>
              <a:gd name="connsiteX90" fmla="*/ 1683944 w 3268301"/>
              <a:gd name="connsiteY90" fmla="*/ 1982709 h 5748951"/>
              <a:gd name="connsiteX91" fmla="*/ 1747318 w 3268301"/>
              <a:gd name="connsiteY91" fmla="*/ 2046083 h 5748951"/>
              <a:gd name="connsiteX92" fmla="*/ 1792586 w 3268301"/>
              <a:gd name="connsiteY92" fmla="*/ 2109458 h 5748951"/>
              <a:gd name="connsiteX93" fmla="*/ 1828800 w 3268301"/>
              <a:gd name="connsiteY93" fmla="*/ 2199992 h 5748951"/>
              <a:gd name="connsiteX94" fmla="*/ 1937441 w 3268301"/>
              <a:gd name="connsiteY94" fmla="*/ 2218099 h 5748951"/>
              <a:gd name="connsiteX95" fmla="*/ 2027976 w 3268301"/>
              <a:gd name="connsiteY95" fmla="*/ 2272420 h 5748951"/>
              <a:gd name="connsiteX96" fmla="*/ 2018922 w 3268301"/>
              <a:gd name="connsiteY96" fmla="*/ 2344848 h 5748951"/>
              <a:gd name="connsiteX97" fmla="*/ 2082297 w 3268301"/>
              <a:gd name="connsiteY97" fmla="*/ 2444436 h 5748951"/>
              <a:gd name="connsiteX98" fmla="*/ 2172831 w 3268301"/>
              <a:gd name="connsiteY98" fmla="*/ 2534970 h 5748951"/>
              <a:gd name="connsiteX99" fmla="*/ 2218099 w 3268301"/>
              <a:gd name="connsiteY99" fmla="*/ 2634559 h 5748951"/>
              <a:gd name="connsiteX100" fmla="*/ 2218099 w 3268301"/>
              <a:gd name="connsiteY100" fmla="*/ 2716040 h 5748951"/>
              <a:gd name="connsiteX101" fmla="*/ 2190938 w 3268301"/>
              <a:gd name="connsiteY101" fmla="*/ 2743200 h 5748951"/>
              <a:gd name="connsiteX102" fmla="*/ 2272419 w 3268301"/>
              <a:gd name="connsiteY102" fmla="*/ 2806574 h 5748951"/>
              <a:gd name="connsiteX103" fmla="*/ 2344847 w 3268301"/>
              <a:gd name="connsiteY103" fmla="*/ 2851842 h 5748951"/>
              <a:gd name="connsiteX104" fmla="*/ 2372008 w 3268301"/>
              <a:gd name="connsiteY104" fmla="*/ 2924269 h 5748951"/>
              <a:gd name="connsiteX105" fmla="*/ 2372008 w 3268301"/>
              <a:gd name="connsiteY105" fmla="*/ 2969537 h 5748951"/>
              <a:gd name="connsiteX106" fmla="*/ 2426328 w 3268301"/>
              <a:gd name="connsiteY106" fmla="*/ 3005751 h 5748951"/>
              <a:gd name="connsiteX107" fmla="*/ 2507810 w 3268301"/>
              <a:gd name="connsiteY107" fmla="*/ 3060071 h 5748951"/>
              <a:gd name="connsiteX108" fmla="*/ 2498756 w 3268301"/>
              <a:gd name="connsiteY108" fmla="*/ 3213980 h 5748951"/>
              <a:gd name="connsiteX109" fmla="*/ 2498756 w 3268301"/>
              <a:gd name="connsiteY109" fmla="*/ 3313568 h 5748951"/>
              <a:gd name="connsiteX110" fmla="*/ 2480649 w 3268301"/>
              <a:gd name="connsiteY110" fmla="*/ 3404103 h 5748951"/>
              <a:gd name="connsiteX111" fmla="*/ 2471596 w 3268301"/>
              <a:gd name="connsiteY111" fmla="*/ 3440317 h 5748951"/>
              <a:gd name="connsiteX112" fmla="*/ 2562130 w 3268301"/>
              <a:gd name="connsiteY112" fmla="*/ 3503691 h 5748951"/>
              <a:gd name="connsiteX113" fmla="*/ 2697932 w 3268301"/>
              <a:gd name="connsiteY113" fmla="*/ 3539905 h 5748951"/>
              <a:gd name="connsiteX114" fmla="*/ 2734146 w 3268301"/>
              <a:gd name="connsiteY114" fmla="*/ 3603279 h 5748951"/>
              <a:gd name="connsiteX115" fmla="*/ 2969536 w 3268301"/>
              <a:gd name="connsiteY115" fmla="*/ 3693814 h 5748951"/>
              <a:gd name="connsiteX116" fmla="*/ 3069124 w 3268301"/>
              <a:gd name="connsiteY116" fmla="*/ 3947311 h 5748951"/>
              <a:gd name="connsiteX117" fmla="*/ 3268301 w 3268301"/>
              <a:gd name="connsiteY117" fmla="*/ 4227968 h 5748951"/>
              <a:gd name="connsiteX118" fmla="*/ 3223034 w 3268301"/>
              <a:gd name="connsiteY118" fmla="*/ 4572000 h 5748951"/>
              <a:gd name="connsiteX119" fmla="*/ 2951430 w 3268301"/>
              <a:gd name="connsiteY119" fmla="*/ 4526733 h 5748951"/>
              <a:gd name="connsiteX120" fmla="*/ 2824680 w 3268301"/>
              <a:gd name="connsiteY120" fmla="*/ 4626321 h 5748951"/>
              <a:gd name="connsiteX121" fmla="*/ 2779413 w 3268301"/>
              <a:gd name="connsiteY121" fmla="*/ 4762123 h 5748951"/>
              <a:gd name="connsiteX122" fmla="*/ 2725093 w 3268301"/>
              <a:gd name="connsiteY122" fmla="*/ 4943192 h 5748951"/>
              <a:gd name="connsiteX123" fmla="*/ 2897109 w 3268301"/>
              <a:gd name="connsiteY123" fmla="*/ 5142369 h 5748951"/>
              <a:gd name="connsiteX124" fmla="*/ 2625505 w 3268301"/>
              <a:gd name="connsiteY124" fmla="*/ 5332491 h 5748951"/>
              <a:gd name="connsiteX125" fmla="*/ 2453488 w 3268301"/>
              <a:gd name="connsiteY125" fmla="*/ 5441132 h 5748951"/>
              <a:gd name="connsiteX126" fmla="*/ 2353900 w 3268301"/>
              <a:gd name="connsiteY126" fmla="*/ 5721791 h 5748951"/>
              <a:gd name="connsiteX127" fmla="*/ 869132 w 3268301"/>
              <a:gd name="connsiteY127" fmla="*/ 5748951 h 5748951"/>
              <a:gd name="connsiteX128" fmla="*/ 688063 w 3268301"/>
              <a:gd name="connsiteY128" fmla="*/ 5730844 h 5748951"/>
              <a:gd name="connsiteX0" fmla="*/ 688063 w 3268301"/>
              <a:gd name="connsiteY0" fmla="*/ 5730844 h 5748951"/>
              <a:gd name="connsiteX1" fmla="*/ 597528 w 3268301"/>
              <a:gd name="connsiteY1" fmla="*/ 5314384 h 5748951"/>
              <a:gd name="connsiteX2" fmla="*/ 488887 w 3268301"/>
              <a:gd name="connsiteY2" fmla="*/ 5178582 h 5748951"/>
              <a:gd name="connsiteX3" fmla="*/ 389299 w 3268301"/>
              <a:gd name="connsiteY3" fmla="*/ 4762123 h 5748951"/>
              <a:gd name="connsiteX4" fmla="*/ 371192 w 3268301"/>
              <a:gd name="connsiteY4" fmla="*/ 4336610 h 5748951"/>
              <a:gd name="connsiteX5" fmla="*/ 371192 w 3268301"/>
              <a:gd name="connsiteY5" fmla="*/ 4137434 h 5748951"/>
              <a:gd name="connsiteX6" fmla="*/ 298764 w 3268301"/>
              <a:gd name="connsiteY6" fmla="*/ 4083113 h 5748951"/>
              <a:gd name="connsiteX7" fmla="*/ 271604 w 3268301"/>
              <a:gd name="connsiteY7" fmla="*/ 3947311 h 5748951"/>
              <a:gd name="connsiteX8" fmla="*/ 190122 w 3268301"/>
              <a:gd name="connsiteY8" fmla="*/ 3965418 h 5748951"/>
              <a:gd name="connsiteX9" fmla="*/ 0 w 3268301"/>
              <a:gd name="connsiteY9" fmla="*/ 3902044 h 5748951"/>
              <a:gd name="connsiteX10" fmla="*/ 27160 w 3268301"/>
              <a:gd name="connsiteY10" fmla="*/ 27161 h 5748951"/>
              <a:gd name="connsiteX11" fmla="*/ 54320 w 3268301"/>
              <a:gd name="connsiteY11" fmla="*/ 0 h 5748951"/>
              <a:gd name="connsiteX12" fmla="*/ 108641 w 3268301"/>
              <a:gd name="connsiteY12" fmla="*/ 0 h 5748951"/>
              <a:gd name="connsiteX13" fmla="*/ 108641 w 3268301"/>
              <a:gd name="connsiteY13" fmla="*/ 0 h 5748951"/>
              <a:gd name="connsiteX14" fmla="*/ 190122 w 3268301"/>
              <a:gd name="connsiteY14" fmla="*/ 27161 h 5748951"/>
              <a:gd name="connsiteX15" fmla="*/ 244443 w 3268301"/>
              <a:gd name="connsiteY15" fmla="*/ 72428 h 5748951"/>
              <a:gd name="connsiteX16" fmla="*/ 298764 w 3268301"/>
              <a:gd name="connsiteY16" fmla="*/ 54321 h 5748951"/>
              <a:gd name="connsiteX17" fmla="*/ 334978 w 3268301"/>
              <a:gd name="connsiteY17" fmla="*/ 36214 h 5748951"/>
              <a:gd name="connsiteX18" fmla="*/ 389299 w 3268301"/>
              <a:gd name="connsiteY18" fmla="*/ 90535 h 5748951"/>
              <a:gd name="connsiteX19" fmla="*/ 452673 w 3268301"/>
              <a:gd name="connsiteY19" fmla="*/ 90535 h 5748951"/>
              <a:gd name="connsiteX20" fmla="*/ 506994 w 3268301"/>
              <a:gd name="connsiteY20" fmla="*/ 90535 h 5748951"/>
              <a:gd name="connsiteX21" fmla="*/ 534154 w 3268301"/>
              <a:gd name="connsiteY21" fmla="*/ 144856 h 5748951"/>
              <a:gd name="connsiteX22" fmla="*/ 552261 w 3268301"/>
              <a:gd name="connsiteY22" fmla="*/ 72428 h 5748951"/>
              <a:gd name="connsiteX23" fmla="*/ 588475 w 3268301"/>
              <a:gd name="connsiteY23" fmla="*/ 54321 h 5748951"/>
              <a:gd name="connsiteX24" fmla="*/ 651849 w 3268301"/>
              <a:gd name="connsiteY24" fmla="*/ 54321 h 5748951"/>
              <a:gd name="connsiteX25" fmla="*/ 669956 w 3268301"/>
              <a:gd name="connsiteY25" fmla="*/ 63374 h 5748951"/>
              <a:gd name="connsiteX26" fmla="*/ 715223 w 3268301"/>
              <a:gd name="connsiteY26" fmla="*/ 36214 h 5748951"/>
              <a:gd name="connsiteX27" fmla="*/ 769544 w 3268301"/>
              <a:gd name="connsiteY27" fmla="*/ 36214 h 5748951"/>
              <a:gd name="connsiteX28" fmla="*/ 796705 w 3268301"/>
              <a:gd name="connsiteY28" fmla="*/ 90535 h 5748951"/>
              <a:gd name="connsiteX29" fmla="*/ 905346 w 3268301"/>
              <a:gd name="connsiteY29" fmla="*/ 126749 h 5748951"/>
              <a:gd name="connsiteX30" fmla="*/ 932507 w 3268301"/>
              <a:gd name="connsiteY30" fmla="*/ 72428 h 5748951"/>
              <a:gd name="connsiteX31" fmla="*/ 950613 w 3268301"/>
              <a:gd name="connsiteY31" fmla="*/ 18107 h 5748951"/>
              <a:gd name="connsiteX32" fmla="*/ 995881 w 3268301"/>
              <a:gd name="connsiteY32" fmla="*/ 0 h 5748951"/>
              <a:gd name="connsiteX33" fmla="*/ 1041148 w 3268301"/>
              <a:gd name="connsiteY33" fmla="*/ 45267 h 5748951"/>
              <a:gd name="connsiteX34" fmla="*/ 1041148 w 3268301"/>
              <a:gd name="connsiteY34" fmla="*/ 90535 h 5748951"/>
              <a:gd name="connsiteX35" fmla="*/ 1104522 w 3268301"/>
              <a:gd name="connsiteY35" fmla="*/ 135802 h 5748951"/>
              <a:gd name="connsiteX36" fmla="*/ 1104522 w 3268301"/>
              <a:gd name="connsiteY36" fmla="*/ 135802 h 5748951"/>
              <a:gd name="connsiteX37" fmla="*/ 1167897 w 3268301"/>
              <a:gd name="connsiteY37" fmla="*/ 36214 h 5748951"/>
              <a:gd name="connsiteX38" fmla="*/ 1240324 w 3268301"/>
              <a:gd name="connsiteY38" fmla="*/ 27161 h 5748951"/>
              <a:gd name="connsiteX39" fmla="*/ 1249378 w 3268301"/>
              <a:gd name="connsiteY39" fmla="*/ 108642 h 5748951"/>
              <a:gd name="connsiteX40" fmla="*/ 1222217 w 3268301"/>
              <a:gd name="connsiteY40" fmla="*/ 208230 h 5748951"/>
              <a:gd name="connsiteX41" fmla="*/ 1204110 w 3268301"/>
              <a:gd name="connsiteY41" fmla="*/ 235390 h 5748951"/>
              <a:gd name="connsiteX42" fmla="*/ 1158843 w 3268301"/>
              <a:gd name="connsiteY42" fmla="*/ 353085 h 5748951"/>
              <a:gd name="connsiteX43" fmla="*/ 1204110 w 3268301"/>
              <a:gd name="connsiteY43" fmla="*/ 380246 h 5748951"/>
              <a:gd name="connsiteX44" fmla="*/ 1186004 w 3268301"/>
              <a:gd name="connsiteY44" fmla="*/ 470780 h 5748951"/>
              <a:gd name="connsiteX45" fmla="*/ 1176950 w 3268301"/>
              <a:gd name="connsiteY45" fmla="*/ 552262 h 5748951"/>
              <a:gd name="connsiteX46" fmla="*/ 1131683 w 3268301"/>
              <a:gd name="connsiteY46" fmla="*/ 606582 h 5748951"/>
              <a:gd name="connsiteX47" fmla="*/ 1059255 w 3268301"/>
              <a:gd name="connsiteY47" fmla="*/ 543208 h 5748951"/>
              <a:gd name="connsiteX48" fmla="*/ 1013988 w 3268301"/>
              <a:gd name="connsiteY48" fmla="*/ 479834 h 5748951"/>
              <a:gd name="connsiteX49" fmla="*/ 959667 w 3268301"/>
              <a:gd name="connsiteY49" fmla="*/ 479834 h 5748951"/>
              <a:gd name="connsiteX50" fmla="*/ 905346 w 3268301"/>
              <a:gd name="connsiteY50" fmla="*/ 525101 h 5748951"/>
              <a:gd name="connsiteX51" fmla="*/ 887239 w 3268301"/>
              <a:gd name="connsiteY51" fmla="*/ 579422 h 5748951"/>
              <a:gd name="connsiteX52" fmla="*/ 914400 w 3268301"/>
              <a:gd name="connsiteY52" fmla="*/ 660903 h 5748951"/>
              <a:gd name="connsiteX53" fmla="*/ 923453 w 3268301"/>
              <a:gd name="connsiteY53" fmla="*/ 697117 h 5748951"/>
              <a:gd name="connsiteX54" fmla="*/ 851025 w 3268301"/>
              <a:gd name="connsiteY54" fmla="*/ 742384 h 5748951"/>
              <a:gd name="connsiteX55" fmla="*/ 760491 w 3268301"/>
              <a:gd name="connsiteY55" fmla="*/ 796705 h 5748951"/>
              <a:gd name="connsiteX56" fmla="*/ 760491 w 3268301"/>
              <a:gd name="connsiteY56" fmla="*/ 796705 h 5748951"/>
              <a:gd name="connsiteX57" fmla="*/ 860079 w 3268301"/>
              <a:gd name="connsiteY57" fmla="*/ 860079 h 5748951"/>
              <a:gd name="connsiteX58" fmla="*/ 860079 w 3268301"/>
              <a:gd name="connsiteY58" fmla="*/ 860079 h 5748951"/>
              <a:gd name="connsiteX59" fmla="*/ 905346 w 3268301"/>
              <a:gd name="connsiteY59" fmla="*/ 986828 h 5748951"/>
              <a:gd name="connsiteX60" fmla="*/ 841972 w 3268301"/>
              <a:gd name="connsiteY60" fmla="*/ 1086416 h 5748951"/>
              <a:gd name="connsiteX61" fmla="*/ 841972 w 3268301"/>
              <a:gd name="connsiteY61" fmla="*/ 1167897 h 5748951"/>
              <a:gd name="connsiteX62" fmla="*/ 841972 w 3268301"/>
              <a:gd name="connsiteY62" fmla="*/ 1231271 h 5748951"/>
              <a:gd name="connsiteX63" fmla="*/ 914400 w 3268301"/>
              <a:gd name="connsiteY63" fmla="*/ 1285592 h 5748951"/>
              <a:gd name="connsiteX64" fmla="*/ 959667 w 3268301"/>
              <a:gd name="connsiteY64" fmla="*/ 1339913 h 5748951"/>
              <a:gd name="connsiteX65" fmla="*/ 1023041 w 3268301"/>
              <a:gd name="connsiteY65" fmla="*/ 1339913 h 5748951"/>
              <a:gd name="connsiteX66" fmla="*/ 1077362 w 3268301"/>
              <a:gd name="connsiteY66" fmla="*/ 1348967 h 5748951"/>
              <a:gd name="connsiteX67" fmla="*/ 1104522 w 3268301"/>
              <a:gd name="connsiteY67" fmla="*/ 1412341 h 5748951"/>
              <a:gd name="connsiteX68" fmla="*/ 1131683 w 3268301"/>
              <a:gd name="connsiteY68" fmla="*/ 1502875 h 5748951"/>
              <a:gd name="connsiteX69" fmla="*/ 1113576 w 3268301"/>
              <a:gd name="connsiteY69" fmla="*/ 1575303 h 5748951"/>
              <a:gd name="connsiteX70" fmla="*/ 1059255 w 3268301"/>
              <a:gd name="connsiteY70" fmla="*/ 1611517 h 5748951"/>
              <a:gd name="connsiteX71" fmla="*/ 1032095 w 3268301"/>
              <a:gd name="connsiteY71" fmla="*/ 1674891 h 5748951"/>
              <a:gd name="connsiteX72" fmla="*/ 1050202 w 3268301"/>
              <a:gd name="connsiteY72" fmla="*/ 1756372 h 5748951"/>
              <a:gd name="connsiteX73" fmla="*/ 1095469 w 3268301"/>
              <a:gd name="connsiteY73" fmla="*/ 1801640 h 5748951"/>
              <a:gd name="connsiteX74" fmla="*/ 1095469 w 3268301"/>
              <a:gd name="connsiteY74" fmla="*/ 1801640 h 5748951"/>
              <a:gd name="connsiteX75" fmla="*/ 1140736 w 3268301"/>
              <a:gd name="connsiteY75" fmla="*/ 1919335 h 5748951"/>
              <a:gd name="connsiteX76" fmla="*/ 1140736 w 3268301"/>
              <a:gd name="connsiteY76" fmla="*/ 1955549 h 5748951"/>
              <a:gd name="connsiteX77" fmla="*/ 1249378 w 3268301"/>
              <a:gd name="connsiteY77" fmla="*/ 1937442 h 5748951"/>
              <a:gd name="connsiteX78" fmla="*/ 1303699 w 3268301"/>
              <a:gd name="connsiteY78" fmla="*/ 1991763 h 5748951"/>
              <a:gd name="connsiteX79" fmla="*/ 1367073 w 3268301"/>
              <a:gd name="connsiteY79" fmla="*/ 2046083 h 5748951"/>
              <a:gd name="connsiteX80" fmla="*/ 1376126 w 3268301"/>
              <a:gd name="connsiteY80" fmla="*/ 2118511 h 5748951"/>
              <a:gd name="connsiteX81" fmla="*/ 1376126 w 3268301"/>
              <a:gd name="connsiteY81" fmla="*/ 2254313 h 5748951"/>
              <a:gd name="connsiteX82" fmla="*/ 1358019 w 3268301"/>
              <a:gd name="connsiteY82" fmla="*/ 2335794 h 5748951"/>
              <a:gd name="connsiteX83" fmla="*/ 1421394 w 3268301"/>
              <a:gd name="connsiteY83" fmla="*/ 2344848 h 5748951"/>
              <a:gd name="connsiteX84" fmla="*/ 1448554 w 3268301"/>
              <a:gd name="connsiteY84" fmla="*/ 2308634 h 5748951"/>
              <a:gd name="connsiteX85" fmla="*/ 1403287 w 3268301"/>
              <a:gd name="connsiteY85" fmla="*/ 2199992 h 5748951"/>
              <a:gd name="connsiteX86" fmla="*/ 1430447 w 3268301"/>
              <a:gd name="connsiteY86" fmla="*/ 2163778 h 5748951"/>
              <a:gd name="connsiteX87" fmla="*/ 1457608 w 3268301"/>
              <a:gd name="connsiteY87" fmla="*/ 2018923 h 5748951"/>
              <a:gd name="connsiteX88" fmla="*/ 1493821 w 3268301"/>
              <a:gd name="connsiteY88" fmla="*/ 1973656 h 5748951"/>
              <a:gd name="connsiteX89" fmla="*/ 1593410 w 3268301"/>
              <a:gd name="connsiteY89" fmla="*/ 1955549 h 5748951"/>
              <a:gd name="connsiteX90" fmla="*/ 1683944 w 3268301"/>
              <a:gd name="connsiteY90" fmla="*/ 1982709 h 5748951"/>
              <a:gd name="connsiteX91" fmla="*/ 1747318 w 3268301"/>
              <a:gd name="connsiteY91" fmla="*/ 2046083 h 5748951"/>
              <a:gd name="connsiteX92" fmla="*/ 1792586 w 3268301"/>
              <a:gd name="connsiteY92" fmla="*/ 2109458 h 5748951"/>
              <a:gd name="connsiteX93" fmla="*/ 1828800 w 3268301"/>
              <a:gd name="connsiteY93" fmla="*/ 2199992 h 5748951"/>
              <a:gd name="connsiteX94" fmla="*/ 1937441 w 3268301"/>
              <a:gd name="connsiteY94" fmla="*/ 2218099 h 5748951"/>
              <a:gd name="connsiteX95" fmla="*/ 2027976 w 3268301"/>
              <a:gd name="connsiteY95" fmla="*/ 2272420 h 5748951"/>
              <a:gd name="connsiteX96" fmla="*/ 2018922 w 3268301"/>
              <a:gd name="connsiteY96" fmla="*/ 2344848 h 5748951"/>
              <a:gd name="connsiteX97" fmla="*/ 2082297 w 3268301"/>
              <a:gd name="connsiteY97" fmla="*/ 2444436 h 5748951"/>
              <a:gd name="connsiteX98" fmla="*/ 2172831 w 3268301"/>
              <a:gd name="connsiteY98" fmla="*/ 2534970 h 5748951"/>
              <a:gd name="connsiteX99" fmla="*/ 2218099 w 3268301"/>
              <a:gd name="connsiteY99" fmla="*/ 2634559 h 5748951"/>
              <a:gd name="connsiteX100" fmla="*/ 2218099 w 3268301"/>
              <a:gd name="connsiteY100" fmla="*/ 2716040 h 5748951"/>
              <a:gd name="connsiteX101" fmla="*/ 2190938 w 3268301"/>
              <a:gd name="connsiteY101" fmla="*/ 2743200 h 5748951"/>
              <a:gd name="connsiteX102" fmla="*/ 2272419 w 3268301"/>
              <a:gd name="connsiteY102" fmla="*/ 2806574 h 5748951"/>
              <a:gd name="connsiteX103" fmla="*/ 2344847 w 3268301"/>
              <a:gd name="connsiteY103" fmla="*/ 2851842 h 5748951"/>
              <a:gd name="connsiteX104" fmla="*/ 2372008 w 3268301"/>
              <a:gd name="connsiteY104" fmla="*/ 2924269 h 5748951"/>
              <a:gd name="connsiteX105" fmla="*/ 2372008 w 3268301"/>
              <a:gd name="connsiteY105" fmla="*/ 2969537 h 5748951"/>
              <a:gd name="connsiteX106" fmla="*/ 2426328 w 3268301"/>
              <a:gd name="connsiteY106" fmla="*/ 3005751 h 5748951"/>
              <a:gd name="connsiteX107" fmla="*/ 2507810 w 3268301"/>
              <a:gd name="connsiteY107" fmla="*/ 3060071 h 5748951"/>
              <a:gd name="connsiteX108" fmla="*/ 2498756 w 3268301"/>
              <a:gd name="connsiteY108" fmla="*/ 3213980 h 5748951"/>
              <a:gd name="connsiteX109" fmla="*/ 2498756 w 3268301"/>
              <a:gd name="connsiteY109" fmla="*/ 3313568 h 5748951"/>
              <a:gd name="connsiteX110" fmla="*/ 2480649 w 3268301"/>
              <a:gd name="connsiteY110" fmla="*/ 3404103 h 5748951"/>
              <a:gd name="connsiteX111" fmla="*/ 2471596 w 3268301"/>
              <a:gd name="connsiteY111" fmla="*/ 3440317 h 5748951"/>
              <a:gd name="connsiteX112" fmla="*/ 2562130 w 3268301"/>
              <a:gd name="connsiteY112" fmla="*/ 3503691 h 5748951"/>
              <a:gd name="connsiteX113" fmla="*/ 2697932 w 3268301"/>
              <a:gd name="connsiteY113" fmla="*/ 3539905 h 5748951"/>
              <a:gd name="connsiteX114" fmla="*/ 2869948 w 3268301"/>
              <a:gd name="connsiteY114" fmla="*/ 3585172 h 5748951"/>
              <a:gd name="connsiteX115" fmla="*/ 2969536 w 3268301"/>
              <a:gd name="connsiteY115" fmla="*/ 3693814 h 5748951"/>
              <a:gd name="connsiteX116" fmla="*/ 3069124 w 3268301"/>
              <a:gd name="connsiteY116" fmla="*/ 3947311 h 5748951"/>
              <a:gd name="connsiteX117" fmla="*/ 3268301 w 3268301"/>
              <a:gd name="connsiteY117" fmla="*/ 4227968 h 5748951"/>
              <a:gd name="connsiteX118" fmla="*/ 3223034 w 3268301"/>
              <a:gd name="connsiteY118" fmla="*/ 4572000 h 5748951"/>
              <a:gd name="connsiteX119" fmla="*/ 2951430 w 3268301"/>
              <a:gd name="connsiteY119" fmla="*/ 4526733 h 5748951"/>
              <a:gd name="connsiteX120" fmla="*/ 2824680 w 3268301"/>
              <a:gd name="connsiteY120" fmla="*/ 4626321 h 5748951"/>
              <a:gd name="connsiteX121" fmla="*/ 2779413 w 3268301"/>
              <a:gd name="connsiteY121" fmla="*/ 4762123 h 5748951"/>
              <a:gd name="connsiteX122" fmla="*/ 2725093 w 3268301"/>
              <a:gd name="connsiteY122" fmla="*/ 4943192 h 5748951"/>
              <a:gd name="connsiteX123" fmla="*/ 2897109 w 3268301"/>
              <a:gd name="connsiteY123" fmla="*/ 5142369 h 5748951"/>
              <a:gd name="connsiteX124" fmla="*/ 2625505 w 3268301"/>
              <a:gd name="connsiteY124" fmla="*/ 5332491 h 5748951"/>
              <a:gd name="connsiteX125" fmla="*/ 2453488 w 3268301"/>
              <a:gd name="connsiteY125" fmla="*/ 5441132 h 5748951"/>
              <a:gd name="connsiteX126" fmla="*/ 2353900 w 3268301"/>
              <a:gd name="connsiteY126" fmla="*/ 5721791 h 5748951"/>
              <a:gd name="connsiteX127" fmla="*/ 869132 w 3268301"/>
              <a:gd name="connsiteY127" fmla="*/ 5748951 h 5748951"/>
              <a:gd name="connsiteX128" fmla="*/ 688063 w 3268301"/>
              <a:gd name="connsiteY128" fmla="*/ 5730844 h 5748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3268301" h="5748951">
                <a:moveTo>
                  <a:pt x="688063" y="5730844"/>
                </a:moveTo>
                <a:lnTo>
                  <a:pt x="597528" y="5314384"/>
                </a:lnTo>
                <a:lnTo>
                  <a:pt x="488887" y="5178582"/>
                </a:lnTo>
                <a:lnTo>
                  <a:pt x="389299" y="4762123"/>
                </a:lnTo>
                <a:lnTo>
                  <a:pt x="371192" y="4336610"/>
                </a:lnTo>
                <a:lnTo>
                  <a:pt x="371192" y="4137434"/>
                </a:lnTo>
                <a:lnTo>
                  <a:pt x="298764" y="4083113"/>
                </a:lnTo>
                <a:lnTo>
                  <a:pt x="271604" y="3947311"/>
                </a:lnTo>
                <a:lnTo>
                  <a:pt x="190122" y="3965418"/>
                </a:lnTo>
                <a:lnTo>
                  <a:pt x="0" y="3902044"/>
                </a:lnTo>
                <a:lnTo>
                  <a:pt x="27160" y="27161"/>
                </a:lnTo>
                <a:lnTo>
                  <a:pt x="54320" y="0"/>
                </a:lnTo>
                <a:lnTo>
                  <a:pt x="108641" y="0"/>
                </a:lnTo>
                <a:lnTo>
                  <a:pt x="108641" y="0"/>
                </a:lnTo>
                <a:lnTo>
                  <a:pt x="190122" y="27161"/>
                </a:lnTo>
                <a:lnTo>
                  <a:pt x="244443" y="72428"/>
                </a:lnTo>
                <a:lnTo>
                  <a:pt x="298764" y="54321"/>
                </a:lnTo>
                <a:lnTo>
                  <a:pt x="334978" y="36214"/>
                </a:lnTo>
                <a:lnTo>
                  <a:pt x="389299" y="90535"/>
                </a:lnTo>
                <a:lnTo>
                  <a:pt x="452673" y="90535"/>
                </a:lnTo>
                <a:lnTo>
                  <a:pt x="506994" y="90535"/>
                </a:lnTo>
                <a:lnTo>
                  <a:pt x="534154" y="144856"/>
                </a:lnTo>
                <a:lnTo>
                  <a:pt x="552261" y="72428"/>
                </a:lnTo>
                <a:lnTo>
                  <a:pt x="588475" y="54321"/>
                </a:lnTo>
                <a:lnTo>
                  <a:pt x="651849" y="54321"/>
                </a:lnTo>
                <a:lnTo>
                  <a:pt x="669956" y="63374"/>
                </a:lnTo>
                <a:lnTo>
                  <a:pt x="715223" y="36214"/>
                </a:lnTo>
                <a:lnTo>
                  <a:pt x="769544" y="36214"/>
                </a:lnTo>
                <a:lnTo>
                  <a:pt x="796705" y="90535"/>
                </a:lnTo>
                <a:lnTo>
                  <a:pt x="905346" y="126749"/>
                </a:lnTo>
                <a:lnTo>
                  <a:pt x="932507" y="72428"/>
                </a:lnTo>
                <a:lnTo>
                  <a:pt x="950613" y="18107"/>
                </a:lnTo>
                <a:lnTo>
                  <a:pt x="995881" y="0"/>
                </a:lnTo>
                <a:lnTo>
                  <a:pt x="1041148" y="45267"/>
                </a:lnTo>
                <a:lnTo>
                  <a:pt x="1041148" y="90535"/>
                </a:lnTo>
                <a:lnTo>
                  <a:pt x="1104522" y="135802"/>
                </a:lnTo>
                <a:lnTo>
                  <a:pt x="1104522" y="135802"/>
                </a:lnTo>
                <a:lnTo>
                  <a:pt x="1167897" y="36214"/>
                </a:lnTo>
                <a:lnTo>
                  <a:pt x="1240324" y="27161"/>
                </a:lnTo>
                <a:lnTo>
                  <a:pt x="1249378" y="108642"/>
                </a:lnTo>
                <a:lnTo>
                  <a:pt x="1222217" y="208230"/>
                </a:lnTo>
                <a:lnTo>
                  <a:pt x="1204110" y="235390"/>
                </a:lnTo>
                <a:lnTo>
                  <a:pt x="1158843" y="353085"/>
                </a:lnTo>
                <a:lnTo>
                  <a:pt x="1204110" y="380246"/>
                </a:lnTo>
                <a:lnTo>
                  <a:pt x="1186004" y="470780"/>
                </a:lnTo>
                <a:lnTo>
                  <a:pt x="1176950" y="552262"/>
                </a:lnTo>
                <a:lnTo>
                  <a:pt x="1131683" y="606582"/>
                </a:lnTo>
                <a:lnTo>
                  <a:pt x="1059255" y="543208"/>
                </a:lnTo>
                <a:lnTo>
                  <a:pt x="1013988" y="479834"/>
                </a:lnTo>
                <a:lnTo>
                  <a:pt x="959667" y="479834"/>
                </a:lnTo>
                <a:lnTo>
                  <a:pt x="905346" y="525101"/>
                </a:lnTo>
                <a:lnTo>
                  <a:pt x="887239" y="579422"/>
                </a:lnTo>
                <a:lnTo>
                  <a:pt x="914400" y="660903"/>
                </a:lnTo>
                <a:lnTo>
                  <a:pt x="923453" y="697117"/>
                </a:lnTo>
                <a:lnTo>
                  <a:pt x="851025" y="742384"/>
                </a:lnTo>
                <a:lnTo>
                  <a:pt x="760491" y="796705"/>
                </a:lnTo>
                <a:lnTo>
                  <a:pt x="760491" y="796705"/>
                </a:lnTo>
                <a:lnTo>
                  <a:pt x="860079" y="860079"/>
                </a:lnTo>
                <a:lnTo>
                  <a:pt x="860079" y="860079"/>
                </a:lnTo>
                <a:lnTo>
                  <a:pt x="905346" y="986828"/>
                </a:lnTo>
                <a:lnTo>
                  <a:pt x="841972" y="1086416"/>
                </a:lnTo>
                <a:lnTo>
                  <a:pt x="841972" y="1167897"/>
                </a:lnTo>
                <a:lnTo>
                  <a:pt x="841972" y="1231271"/>
                </a:lnTo>
                <a:lnTo>
                  <a:pt x="914400" y="1285592"/>
                </a:lnTo>
                <a:lnTo>
                  <a:pt x="959667" y="1339913"/>
                </a:lnTo>
                <a:lnTo>
                  <a:pt x="1023041" y="1339913"/>
                </a:lnTo>
                <a:lnTo>
                  <a:pt x="1077362" y="1348967"/>
                </a:lnTo>
                <a:lnTo>
                  <a:pt x="1104522" y="1412341"/>
                </a:lnTo>
                <a:lnTo>
                  <a:pt x="1131683" y="1502875"/>
                </a:lnTo>
                <a:lnTo>
                  <a:pt x="1113576" y="1575303"/>
                </a:lnTo>
                <a:lnTo>
                  <a:pt x="1059255" y="1611517"/>
                </a:lnTo>
                <a:lnTo>
                  <a:pt x="1032095" y="1674891"/>
                </a:lnTo>
                <a:lnTo>
                  <a:pt x="1050202" y="1756372"/>
                </a:lnTo>
                <a:lnTo>
                  <a:pt x="1095469" y="1801640"/>
                </a:lnTo>
                <a:lnTo>
                  <a:pt x="1095469" y="1801640"/>
                </a:lnTo>
                <a:lnTo>
                  <a:pt x="1140736" y="1919335"/>
                </a:lnTo>
                <a:lnTo>
                  <a:pt x="1140736" y="1955549"/>
                </a:lnTo>
                <a:lnTo>
                  <a:pt x="1249378" y="1937442"/>
                </a:lnTo>
                <a:lnTo>
                  <a:pt x="1303699" y="1991763"/>
                </a:lnTo>
                <a:lnTo>
                  <a:pt x="1367073" y="2046083"/>
                </a:lnTo>
                <a:lnTo>
                  <a:pt x="1376126" y="2118511"/>
                </a:lnTo>
                <a:lnTo>
                  <a:pt x="1376126" y="2254313"/>
                </a:lnTo>
                <a:lnTo>
                  <a:pt x="1358019" y="2335794"/>
                </a:lnTo>
                <a:lnTo>
                  <a:pt x="1421394" y="2344848"/>
                </a:lnTo>
                <a:lnTo>
                  <a:pt x="1448554" y="2308634"/>
                </a:lnTo>
                <a:lnTo>
                  <a:pt x="1403287" y="2199992"/>
                </a:lnTo>
                <a:lnTo>
                  <a:pt x="1430447" y="2163778"/>
                </a:lnTo>
                <a:lnTo>
                  <a:pt x="1457608" y="2018923"/>
                </a:lnTo>
                <a:lnTo>
                  <a:pt x="1493821" y="1973656"/>
                </a:lnTo>
                <a:lnTo>
                  <a:pt x="1593410" y="1955549"/>
                </a:lnTo>
                <a:lnTo>
                  <a:pt x="1683944" y="1982709"/>
                </a:lnTo>
                <a:lnTo>
                  <a:pt x="1747318" y="2046083"/>
                </a:lnTo>
                <a:lnTo>
                  <a:pt x="1792586" y="2109458"/>
                </a:lnTo>
                <a:lnTo>
                  <a:pt x="1828800" y="2199992"/>
                </a:lnTo>
                <a:lnTo>
                  <a:pt x="1937441" y="2218099"/>
                </a:lnTo>
                <a:lnTo>
                  <a:pt x="2027976" y="2272420"/>
                </a:lnTo>
                <a:lnTo>
                  <a:pt x="2018922" y="2344848"/>
                </a:lnTo>
                <a:lnTo>
                  <a:pt x="2082297" y="2444436"/>
                </a:lnTo>
                <a:lnTo>
                  <a:pt x="2172831" y="2534970"/>
                </a:lnTo>
                <a:lnTo>
                  <a:pt x="2218099" y="2634559"/>
                </a:lnTo>
                <a:lnTo>
                  <a:pt x="2218099" y="2716040"/>
                </a:lnTo>
                <a:lnTo>
                  <a:pt x="2190938" y="2743200"/>
                </a:lnTo>
                <a:lnTo>
                  <a:pt x="2272419" y="2806574"/>
                </a:lnTo>
                <a:lnTo>
                  <a:pt x="2344847" y="2851842"/>
                </a:lnTo>
                <a:lnTo>
                  <a:pt x="2372008" y="2924269"/>
                </a:lnTo>
                <a:lnTo>
                  <a:pt x="2372008" y="2969537"/>
                </a:lnTo>
                <a:lnTo>
                  <a:pt x="2426328" y="3005751"/>
                </a:lnTo>
                <a:lnTo>
                  <a:pt x="2507810" y="3060071"/>
                </a:lnTo>
                <a:lnTo>
                  <a:pt x="2498756" y="3213980"/>
                </a:lnTo>
                <a:lnTo>
                  <a:pt x="2498756" y="3313568"/>
                </a:lnTo>
                <a:lnTo>
                  <a:pt x="2480649" y="3404103"/>
                </a:lnTo>
                <a:lnTo>
                  <a:pt x="2471596" y="3440317"/>
                </a:lnTo>
                <a:lnTo>
                  <a:pt x="2562130" y="3503691"/>
                </a:lnTo>
                <a:lnTo>
                  <a:pt x="2697932" y="3539905"/>
                </a:lnTo>
                <a:lnTo>
                  <a:pt x="2869948" y="3585172"/>
                </a:lnTo>
                <a:lnTo>
                  <a:pt x="2969536" y="3693814"/>
                </a:lnTo>
                <a:lnTo>
                  <a:pt x="3069124" y="3947311"/>
                </a:lnTo>
                <a:lnTo>
                  <a:pt x="3268301" y="4227968"/>
                </a:lnTo>
                <a:lnTo>
                  <a:pt x="3223034" y="4572000"/>
                </a:lnTo>
                <a:lnTo>
                  <a:pt x="2951430" y="4526733"/>
                </a:lnTo>
                <a:lnTo>
                  <a:pt x="2824680" y="4626321"/>
                </a:lnTo>
                <a:lnTo>
                  <a:pt x="2779413" y="4762123"/>
                </a:lnTo>
                <a:lnTo>
                  <a:pt x="2725093" y="4943192"/>
                </a:lnTo>
                <a:lnTo>
                  <a:pt x="2897109" y="5142369"/>
                </a:lnTo>
                <a:lnTo>
                  <a:pt x="2625505" y="5332491"/>
                </a:lnTo>
                <a:lnTo>
                  <a:pt x="2453488" y="5441132"/>
                </a:lnTo>
                <a:lnTo>
                  <a:pt x="2353900" y="5721791"/>
                </a:lnTo>
                <a:lnTo>
                  <a:pt x="869132" y="5748951"/>
                </a:lnTo>
                <a:lnTo>
                  <a:pt x="688063" y="5730844"/>
                </a:lnTo>
                <a:close/>
              </a:path>
            </a:pathLst>
          </a:custGeom>
          <a:gradFill>
            <a:gsLst>
              <a:gs pos="0">
                <a:schemeClr val="dk1">
                  <a:tint val="50000"/>
                  <a:satMod val="300000"/>
                  <a:alpha val="68000"/>
                </a:schemeClr>
              </a:gs>
              <a:gs pos="0">
                <a:schemeClr val="dk1">
                  <a:tint val="37000"/>
                  <a:satMod val="300000"/>
                  <a:alpha val="39000"/>
                </a:schemeClr>
              </a:gs>
              <a:gs pos="100000">
                <a:srgbClr val="FFFF00"/>
              </a:gs>
            </a:gsLst>
            <a:lin ang="16200000" scaled="1"/>
          </a:gradFill>
          <a:ln w="9525" cap="flat" cmpd="sng" algn="ctr">
            <a:noFill/>
            <a:prstDash val="solid"/>
            <a:round/>
            <a:headEnd type="none" w="med" len="med"/>
            <a:tailEnd type="none" w="med" len="med"/>
          </a:ln>
          <a:effectLst/>
        </p:spPr>
        <p:txBody>
          <a:bodyPr vert="horz" wrap="square" lIns="91159" tIns="45580" rIns="91159" bIns="45580" numCol="1" rtlCol="0" anchor="t" anchorCtr="0" compatLnSpc="1">
            <a:prstTxWarp prst="textNoShape">
              <a:avLst/>
            </a:prstTxWarp>
          </a:bodyPr>
          <a:lstStyle/>
          <a:p>
            <a:pPr eaLnBrk="0" hangingPunct="0"/>
            <a:endParaRPr lang="en-US" sz="2162">
              <a:latin typeface="Arial" pitchFamily="-105" charset="0"/>
            </a:endParaRPr>
          </a:p>
        </p:txBody>
      </p:sp>
      <p:sp>
        <p:nvSpPr>
          <p:cNvPr id="104" name="Freeform 103"/>
          <p:cNvSpPr/>
          <p:nvPr/>
        </p:nvSpPr>
        <p:spPr bwMode="auto">
          <a:xfrm>
            <a:off x="2369636" y="1571884"/>
            <a:ext cx="6769568" cy="5271236"/>
          </a:xfrm>
          <a:custGeom>
            <a:avLst/>
            <a:gdLst>
              <a:gd name="connsiteX0" fmla="*/ 0 w 6790099"/>
              <a:gd name="connsiteY0" fmla="*/ 5287223 h 5287223"/>
              <a:gd name="connsiteX1" fmla="*/ 72428 w 6790099"/>
              <a:gd name="connsiteY1" fmla="*/ 5106154 h 5287223"/>
              <a:gd name="connsiteX2" fmla="*/ 63375 w 6790099"/>
              <a:gd name="connsiteY2" fmla="*/ 5015619 h 5287223"/>
              <a:gd name="connsiteX3" fmla="*/ 470781 w 6790099"/>
              <a:gd name="connsiteY3" fmla="*/ 4707801 h 5287223"/>
              <a:gd name="connsiteX4" fmla="*/ 380246 w 6790099"/>
              <a:gd name="connsiteY4" fmla="*/ 4481465 h 5287223"/>
              <a:gd name="connsiteX5" fmla="*/ 434567 w 6790099"/>
              <a:gd name="connsiteY5" fmla="*/ 4200807 h 5287223"/>
              <a:gd name="connsiteX6" fmla="*/ 552262 w 6790099"/>
              <a:gd name="connsiteY6" fmla="*/ 4074059 h 5287223"/>
              <a:gd name="connsiteX7" fmla="*/ 760492 w 6790099"/>
              <a:gd name="connsiteY7" fmla="*/ 4092166 h 5287223"/>
              <a:gd name="connsiteX8" fmla="*/ 832919 w 6790099"/>
              <a:gd name="connsiteY8" fmla="*/ 4173647 h 5287223"/>
              <a:gd name="connsiteX9" fmla="*/ 1050202 w 6790099"/>
              <a:gd name="connsiteY9" fmla="*/ 4046899 h 5287223"/>
              <a:gd name="connsiteX10" fmla="*/ 1095470 w 6790099"/>
              <a:gd name="connsiteY10" fmla="*/ 3784348 h 5287223"/>
              <a:gd name="connsiteX11" fmla="*/ 1176951 w 6790099"/>
              <a:gd name="connsiteY11" fmla="*/ 3521798 h 5287223"/>
              <a:gd name="connsiteX12" fmla="*/ 1249379 w 6790099"/>
              <a:gd name="connsiteY12" fmla="*/ 3449370 h 5287223"/>
              <a:gd name="connsiteX13" fmla="*/ 1412341 w 6790099"/>
              <a:gd name="connsiteY13" fmla="*/ 3422209 h 5287223"/>
              <a:gd name="connsiteX14" fmla="*/ 1520983 w 6790099"/>
              <a:gd name="connsiteY14" fmla="*/ 3494637 h 5287223"/>
              <a:gd name="connsiteX15" fmla="*/ 1484769 w 6790099"/>
              <a:gd name="connsiteY15" fmla="*/ 3277354 h 5287223"/>
              <a:gd name="connsiteX16" fmla="*/ 1584357 w 6790099"/>
              <a:gd name="connsiteY16" fmla="*/ 2860895 h 5287223"/>
              <a:gd name="connsiteX17" fmla="*/ 1747319 w 6790099"/>
              <a:gd name="connsiteY17" fmla="*/ 2706986 h 5287223"/>
              <a:gd name="connsiteX18" fmla="*/ 1720159 w 6790099"/>
              <a:gd name="connsiteY18" fmla="*/ 2471596 h 5287223"/>
              <a:gd name="connsiteX19" fmla="*/ 1720159 w 6790099"/>
              <a:gd name="connsiteY19" fmla="*/ 2335794 h 5287223"/>
              <a:gd name="connsiteX20" fmla="*/ 1548143 w 6790099"/>
              <a:gd name="connsiteY20" fmla="*/ 2190938 h 5287223"/>
              <a:gd name="connsiteX21" fmla="*/ 1502876 w 6790099"/>
              <a:gd name="connsiteY21" fmla="*/ 2172831 h 5287223"/>
              <a:gd name="connsiteX22" fmla="*/ 1430448 w 6790099"/>
              <a:gd name="connsiteY22" fmla="*/ 2055136 h 5287223"/>
              <a:gd name="connsiteX23" fmla="*/ 1321806 w 6790099"/>
              <a:gd name="connsiteY23" fmla="*/ 1964601 h 5287223"/>
              <a:gd name="connsiteX24" fmla="*/ 1358020 w 6790099"/>
              <a:gd name="connsiteY24" fmla="*/ 1801639 h 5287223"/>
              <a:gd name="connsiteX25" fmla="*/ 1339913 w 6790099"/>
              <a:gd name="connsiteY25" fmla="*/ 1593409 h 5287223"/>
              <a:gd name="connsiteX26" fmla="*/ 1176951 w 6790099"/>
              <a:gd name="connsiteY26" fmla="*/ 1530035 h 5287223"/>
              <a:gd name="connsiteX27" fmla="*/ 1095470 w 6790099"/>
              <a:gd name="connsiteY27" fmla="*/ 1566249 h 5287223"/>
              <a:gd name="connsiteX28" fmla="*/ 995882 w 6790099"/>
              <a:gd name="connsiteY28" fmla="*/ 1493821 h 5287223"/>
              <a:gd name="connsiteX29" fmla="*/ 878187 w 6790099"/>
              <a:gd name="connsiteY29" fmla="*/ 1484768 h 5287223"/>
              <a:gd name="connsiteX30" fmla="*/ 787652 w 6790099"/>
              <a:gd name="connsiteY30" fmla="*/ 1620570 h 5287223"/>
              <a:gd name="connsiteX31" fmla="*/ 778598 w 6790099"/>
              <a:gd name="connsiteY31" fmla="*/ 1810693 h 5287223"/>
              <a:gd name="connsiteX32" fmla="*/ 778598 w 6790099"/>
              <a:gd name="connsiteY32" fmla="*/ 1865013 h 5287223"/>
              <a:gd name="connsiteX33" fmla="*/ 624690 w 6790099"/>
              <a:gd name="connsiteY33" fmla="*/ 1991762 h 5287223"/>
              <a:gd name="connsiteX34" fmla="*/ 606583 w 6790099"/>
              <a:gd name="connsiteY34" fmla="*/ 1792586 h 5287223"/>
              <a:gd name="connsiteX35" fmla="*/ 561315 w 6790099"/>
              <a:gd name="connsiteY35" fmla="*/ 1466661 h 5287223"/>
              <a:gd name="connsiteX36" fmla="*/ 525101 w 6790099"/>
              <a:gd name="connsiteY36" fmla="*/ 1430447 h 5287223"/>
              <a:gd name="connsiteX37" fmla="*/ 606583 w 6790099"/>
              <a:gd name="connsiteY37" fmla="*/ 1321805 h 5287223"/>
              <a:gd name="connsiteX38" fmla="*/ 697117 w 6790099"/>
              <a:gd name="connsiteY38" fmla="*/ 1267485 h 5287223"/>
              <a:gd name="connsiteX39" fmla="*/ 660903 w 6790099"/>
              <a:gd name="connsiteY39" fmla="*/ 1086415 h 5287223"/>
              <a:gd name="connsiteX40" fmla="*/ 679010 w 6790099"/>
              <a:gd name="connsiteY40" fmla="*/ 995881 h 5287223"/>
              <a:gd name="connsiteX41" fmla="*/ 742385 w 6790099"/>
              <a:gd name="connsiteY41" fmla="*/ 968720 h 5287223"/>
              <a:gd name="connsiteX42" fmla="*/ 715224 w 6790099"/>
              <a:gd name="connsiteY42" fmla="*/ 932506 h 5287223"/>
              <a:gd name="connsiteX43" fmla="*/ 679010 w 6790099"/>
              <a:gd name="connsiteY43" fmla="*/ 841972 h 5287223"/>
              <a:gd name="connsiteX44" fmla="*/ 642796 w 6790099"/>
              <a:gd name="connsiteY44" fmla="*/ 733330 h 5287223"/>
              <a:gd name="connsiteX45" fmla="*/ 579422 w 6790099"/>
              <a:gd name="connsiteY45" fmla="*/ 715223 h 5287223"/>
              <a:gd name="connsiteX46" fmla="*/ 479834 w 6790099"/>
              <a:gd name="connsiteY46" fmla="*/ 760491 h 5287223"/>
              <a:gd name="connsiteX47" fmla="*/ 425513 w 6790099"/>
              <a:gd name="connsiteY47" fmla="*/ 679009 h 5287223"/>
              <a:gd name="connsiteX48" fmla="*/ 334979 w 6790099"/>
              <a:gd name="connsiteY48" fmla="*/ 651849 h 5287223"/>
              <a:gd name="connsiteX49" fmla="*/ 334979 w 6790099"/>
              <a:gd name="connsiteY49" fmla="*/ 651849 h 5287223"/>
              <a:gd name="connsiteX50" fmla="*/ 235391 w 6790099"/>
              <a:gd name="connsiteY50" fmla="*/ 697116 h 5287223"/>
              <a:gd name="connsiteX51" fmla="*/ 181070 w 6790099"/>
              <a:gd name="connsiteY51" fmla="*/ 651849 h 5287223"/>
              <a:gd name="connsiteX52" fmla="*/ 190123 w 6790099"/>
              <a:gd name="connsiteY52" fmla="*/ 506994 h 5287223"/>
              <a:gd name="connsiteX53" fmla="*/ 181070 w 6790099"/>
              <a:gd name="connsiteY53" fmla="*/ 434566 h 5287223"/>
              <a:gd name="connsiteX54" fmla="*/ 181070 w 6790099"/>
              <a:gd name="connsiteY54" fmla="*/ 434566 h 5287223"/>
              <a:gd name="connsiteX55" fmla="*/ 90535 w 6790099"/>
              <a:gd name="connsiteY55" fmla="*/ 316871 h 5287223"/>
              <a:gd name="connsiteX56" fmla="*/ 54321 w 6790099"/>
              <a:gd name="connsiteY56" fmla="*/ 235390 h 5287223"/>
              <a:gd name="connsiteX57" fmla="*/ 18107 w 6790099"/>
              <a:gd name="connsiteY57" fmla="*/ 153908 h 5287223"/>
              <a:gd name="connsiteX58" fmla="*/ 9054 w 6790099"/>
              <a:gd name="connsiteY58" fmla="*/ 72427 h 5287223"/>
              <a:gd name="connsiteX59" fmla="*/ 9054 w 6790099"/>
              <a:gd name="connsiteY59" fmla="*/ 18106 h 5287223"/>
              <a:gd name="connsiteX60" fmla="*/ 63375 w 6790099"/>
              <a:gd name="connsiteY60" fmla="*/ 0 h 5287223"/>
              <a:gd name="connsiteX61" fmla="*/ 135802 w 6790099"/>
              <a:gd name="connsiteY61" fmla="*/ 72427 h 5287223"/>
              <a:gd name="connsiteX62" fmla="*/ 253497 w 6790099"/>
              <a:gd name="connsiteY62" fmla="*/ 99588 h 5287223"/>
              <a:gd name="connsiteX63" fmla="*/ 271604 w 6790099"/>
              <a:gd name="connsiteY63" fmla="*/ 181069 h 5287223"/>
              <a:gd name="connsiteX64" fmla="*/ 289711 w 6790099"/>
              <a:gd name="connsiteY64" fmla="*/ 280657 h 5287223"/>
              <a:gd name="connsiteX65" fmla="*/ 325925 w 6790099"/>
              <a:gd name="connsiteY65" fmla="*/ 307817 h 5287223"/>
              <a:gd name="connsiteX66" fmla="*/ 325925 w 6790099"/>
              <a:gd name="connsiteY66" fmla="*/ 208229 h 5287223"/>
              <a:gd name="connsiteX67" fmla="*/ 380246 w 6790099"/>
              <a:gd name="connsiteY67" fmla="*/ 162962 h 5287223"/>
              <a:gd name="connsiteX68" fmla="*/ 452674 w 6790099"/>
              <a:gd name="connsiteY68" fmla="*/ 226336 h 5287223"/>
              <a:gd name="connsiteX69" fmla="*/ 479834 w 6790099"/>
              <a:gd name="connsiteY69" fmla="*/ 181069 h 5287223"/>
              <a:gd name="connsiteX70" fmla="*/ 525101 w 6790099"/>
              <a:gd name="connsiteY70" fmla="*/ 117695 h 5287223"/>
              <a:gd name="connsiteX71" fmla="*/ 606583 w 6790099"/>
              <a:gd name="connsiteY71" fmla="*/ 153908 h 5287223"/>
              <a:gd name="connsiteX72" fmla="*/ 615636 w 6790099"/>
              <a:gd name="connsiteY72" fmla="*/ 244443 h 5287223"/>
              <a:gd name="connsiteX73" fmla="*/ 688064 w 6790099"/>
              <a:gd name="connsiteY73" fmla="*/ 298764 h 5287223"/>
              <a:gd name="connsiteX74" fmla="*/ 760492 w 6790099"/>
              <a:gd name="connsiteY74" fmla="*/ 407405 h 5287223"/>
              <a:gd name="connsiteX75" fmla="*/ 841973 w 6790099"/>
              <a:gd name="connsiteY75" fmla="*/ 516047 h 5287223"/>
              <a:gd name="connsiteX76" fmla="*/ 878187 w 6790099"/>
              <a:gd name="connsiteY76" fmla="*/ 344031 h 5287223"/>
              <a:gd name="connsiteX77" fmla="*/ 986828 w 6790099"/>
              <a:gd name="connsiteY77" fmla="*/ 316871 h 5287223"/>
              <a:gd name="connsiteX78" fmla="*/ 1068309 w 6790099"/>
              <a:gd name="connsiteY78" fmla="*/ 389299 h 5287223"/>
              <a:gd name="connsiteX79" fmla="*/ 1086416 w 6790099"/>
              <a:gd name="connsiteY79" fmla="*/ 443619 h 5287223"/>
              <a:gd name="connsiteX80" fmla="*/ 1176951 w 6790099"/>
              <a:gd name="connsiteY80" fmla="*/ 443619 h 5287223"/>
              <a:gd name="connsiteX81" fmla="*/ 1222218 w 6790099"/>
              <a:gd name="connsiteY81" fmla="*/ 506994 h 5287223"/>
              <a:gd name="connsiteX82" fmla="*/ 1258432 w 6790099"/>
              <a:gd name="connsiteY82" fmla="*/ 597528 h 5287223"/>
              <a:gd name="connsiteX83" fmla="*/ 1339913 w 6790099"/>
              <a:gd name="connsiteY83" fmla="*/ 597528 h 5287223"/>
              <a:gd name="connsiteX84" fmla="*/ 1321806 w 6790099"/>
              <a:gd name="connsiteY84" fmla="*/ 452673 h 5287223"/>
              <a:gd name="connsiteX85" fmla="*/ 1303699 w 6790099"/>
              <a:gd name="connsiteY85" fmla="*/ 434566 h 5287223"/>
              <a:gd name="connsiteX86" fmla="*/ 1394234 w 6790099"/>
              <a:gd name="connsiteY86" fmla="*/ 371192 h 5287223"/>
              <a:gd name="connsiteX87" fmla="*/ 1511929 w 6790099"/>
              <a:gd name="connsiteY87" fmla="*/ 416459 h 5287223"/>
              <a:gd name="connsiteX88" fmla="*/ 1530036 w 6790099"/>
              <a:gd name="connsiteY88" fmla="*/ 561314 h 5287223"/>
              <a:gd name="connsiteX89" fmla="*/ 1638678 w 6790099"/>
              <a:gd name="connsiteY89" fmla="*/ 579421 h 5287223"/>
              <a:gd name="connsiteX90" fmla="*/ 1692998 w 6790099"/>
              <a:gd name="connsiteY90" fmla="*/ 633742 h 5287223"/>
              <a:gd name="connsiteX91" fmla="*/ 1729212 w 6790099"/>
              <a:gd name="connsiteY91" fmla="*/ 760491 h 5287223"/>
              <a:gd name="connsiteX92" fmla="*/ 1774480 w 6790099"/>
              <a:gd name="connsiteY92" fmla="*/ 796704 h 5287223"/>
              <a:gd name="connsiteX93" fmla="*/ 1874068 w 6790099"/>
              <a:gd name="connsiteY93" fmla="*/ 832918 h 5287223"/>
              <a:gd name="connsiteX94" fmla="*/ 1946496 w 6790099"/>
              <a:gd name="connsiteY94" fmla="*/ 860079 h 5287223"/>
              <a:gd name="connsiteX95" fmla="*/ 2027977 w 6790099"/>
              <a:gd name="connsiteY95" fmla="*/ 860079 h 5287223"/>
              <a:gd name="connsiteX96" fmla="*/ 2027977 w 6790099"/>
              <a:gd name="connsiteY96" fmla="*/ 860079 h 5287223"/>
              <a:gd name="connsiteX97" fmla="*/ 2027977 w 6790099"/>
              <a:gd name="connsiteY97" fmla="*/ 688063 h 5287223"/>
              <a:gd name="connsiteX98" fmla="*/ 2055137 w 6790099"/>
              <a:gd name="connsiteY98" fmla="*/ 651849 h 5287223"/>
              <a:gd name="connsiteX99" fmla="*/ 2091351 w 6790099"/>
              <a:gd name="connsiteY99" fmla="*/ 597528 h 5287223"/>
              <a:gd name="connsiteX100" fmla="*/ 2218099 w 6790099"/>
              <a:gd name="connsiteY100" fmla="*/ 597528 h 5287223"/>
              <a:gd name="connsiteX101" fmla="*/ 2254313 w 6790099"/>
              <a:gd name="connsiteY101" fmla="*/ 733330 h 5287223"/>
              <a:gd name="connsiteX102" fmla="*/ 2245260 w 6790099"/>
              <a:gd name="connsiteY102" fmla="*/ 851025 h 5287223"/>
              <a:gd name="connsiteX103" fmla="*/ 2326741 w 6790099"/>
              <a:gd name="connsiteY103" fmla="*/ 932506 h 5287223"/>
              <a:gd name="connsiteX104" fmla="*/ 2390115 w 6790099"/>
              <a:gd name="connsiteY104" fmla="*/ 1032095 h 5287223"/>
              <a:gd name="connsiteX105" fmla="*/ 2489703 w 6790099"/>
              <a:gd name="connsiteY105" fmla="*/ 1077362 h 5287223"/>
              <a:gd name="connsiteX106" fmla="*/ 2525917 w 6790099"/>
              <a:gd name="connsiteY106" fmla="*/ 1122629 h 5287223"/>
              <a:gd name="connsiteX107" fmla="*/ 2534971 w 6790099"/>
              <a:gd name="connsiteY107" fmla="*/ 1267485 h 5287223"/>
              <a:gd name="connsiteX108" fmla="*/ 2534971 w 6790099"/>
              <a:gd name="connsiteY108" fmla="*/ 1267485 h 5287223"/>
              <a:gd name="connsiteX109" fmla="*/ 2643612 w 6790099"/>
              <a:gd name="connsiteY109" fmla="*/ 1294645 h 5287223"/>
              <a:gd name="connsiteX110" fmla="*/ 2697933 w 6790099"/>
              <a:gd name="connsiteY110" fmla="*/ 1276538 h 5287223"/>
              <a:gd name="connsiteX111" fmla="*/ 2697933 w 6790099"/>
              <a:gd name="connsiteY111" fmla="*/ 1140736 h 5287223"/>
              <a:gd name="connsiteX112" fmla="*/ 2743200 w 6790099"/>
              <a:gd name="connsiteY112" fmla="*/ 1068308 h 5287223"/>
              <a:gd name="connsiteX113" fmla="*/ 2879002 w 6790099"/>
              <a:gd name="connsiteY113" fmla="*/ 1068308 h 5287223"/>
              <a:gd name="connsiteX114" fmla="*/ 2960484 w 6790099"/>
              <a:gd name="connsiteY114" fmla="*/ 1186003 h 5287223"/>
              <a:gd name="connsiteX115" fmla="*/ 2960484 w 6790099"/>
              <a:gd name="connsiteY115" fmla="*/ 1258431 h 5287223"/>
              <a:gd name="connsiteX116" fmla="*/ 2969537 w 6790099"/>
              <a:gd name="connsiteY116" fmla="*/ 1367073 h 5287223"/>
              <a:gd name="connsiteX117" fmla="*/ 3087232 w 6790099"/>
              <a:gd name="connsiteY117" fmla="*/ 1412340 h 5287223"/>
              <a:gd name="connsiteX118" fmla="*/ 3168713 w 6790099"/>
              <a:gd name="connsiteY118" fmla="*/ 1457607 h 5287223"/>
              <a:gd name="connsiteX119" fmla="*/ 3168713 w 6790099"/>
              <a:gd name="connsiteY119" fmla="*/ 1457607 h 5287223"/>
              <a:gd name="connsiteX120" fmla="*/ 3322622 w 6790099"/>
              <a:gd name="connsiteY120" fmla="*/ 1484768 h 5287223"/>
              <a:gd name="connsiteX121" fmla="*/ 3385996 w 6790099"/>
              <a:gd name="connsiteY121" fmla="*/ 1584356 h 5287223"/>
              <a:gd name="connsiteX122" fmla="*/ 3385996 w 6790099"/>
              <a:gd name="connsiteY122" fmla="*/ 1683944 h 5287223"/>
              <a:gd name="connsiteX123" fmla="*/ 3503692 w 6790099"/>
              <a:gd name="connsiteY123" fmla="*/ 1747318 h 5287223"/>
              <a:gd name="connsiteX124" fmla="*/ 3431264 w 6790099"/>
              <a:gd name="connsiteY124" fmla="*/ 1575302 h 5287223"/>
              <a:gd name="connsiteX125" fmla="*/ 3476531 w 6790099"/>
              <a:gd name="connsiteY125" fmla="*/ 1466661 h 5287223"/>
              <a:gd name="connsiteX126" fmla="*/ 3576119 w 6790099"/>
              <a:gd name="connsiteY126" fmla="*/ 1421394 h 5287223"/>
              <a:gd name="connsiteX127" fmla="*/ 3702868 w 6790099"/>
              <a:gd name="connsiteY127" fmla="*/ 1466661 h 5287223"/>
              <a:gd name="connsiteX128" fmla="*/ 3757189 w 6790099"/>
              <a:gd name="connsiteY128" fmla="*/ 1557196 h 5287223"/>
              <a:gd name="connsiteX129" fmla="*/ 3757189 w 6790099"/>
              <a:gd name="connsiteY129" fmla="*/ 1647730 h 5287223"/>
              <a:gd name="connsiteX130" fmla="*/ 3802456 w 6790099"/>
              <a:gd name="connsiteY130" fmla="*/ 1720158 h 5287223"/>
              <a:gd name="connsiteX131" fmla="*/ 3902044 w 6790099"/>
              <a:gd name="connsiteY131" fmla="*/ 1774479 h 5287223"/>
              <a:gd name="connsiteX132" fmla="*/ 3892991 w 6790099"/>
              <a:gd name="connsiteY132" fmla="*/ 1602463 h 5287223"/>
              <a:gd name="connsiteX133" fmla="*/ 3892991 w 6790099"/>
              <a:gd name="connsiteY133" fmla="*/ 1466661 h 5287223"/>
              <a:gd name="connsiteX134" fmla="*/ 3892991 w 6790099"/>
              <a:gd name="connsiteY134" fmla="*/ 1466661 h 5287223"/>
              <a:gd name="connsiteX135" fmla="*/ 3983525 w 6790099"/>
              <a:gd name="connsiteY135" fmla="*/ 1403287 h 5287223"/>
              <a:gd name="connsiteX136" fmla="*/ 4110274 w 6790099"/>
              <a:gd name="connsiteY136" fmla="*/ 1475714 h 5287223"/>
              <a:gd name="connsiteX137" fmla="*/ 4200808 w 6790099"/>
              <a:gd name="connsiteY137" fmla="*/ 1593409 h 5287223"/>
              <a:gd name="connsiteX138" fmla="*/ 4200808 w 6790099"/>
              <a:gd name="connsiteY138" fmla="*/ 1656784 h 5287223"/>
              <a:gd name="connsiteX139" fmla="*/ 4200808 w 6790099"/>
              <a:gd name="connsiteY139" fmla="*/ 1792586 h 5287223"/>
              <a:gd name="connsiteX140" fmla="*/ 4300396 w 6790099"/>
              <a:gd name="connsiteY140" fmla="*/ 1846906 h 5287223"/>
              <a:gd name="connsiteX141" fmla="*/ 4345664 w 6790099"/>
              <a:gd name="connsiteY141" fmla="*/ 1783532 h 5287223"/>
              <a:gd name="connsiteX142" fmla="*/ 4345664 w 6790099"/>
              <a:gd name="connsiteY142" fmla="*/ 1783532 h 5287223"/>
              <a:gd name="connsiteX143" fmla="*/ 4454305 w 6790099"/>
              <a:gd name="connsiteY143" fmla="*/ 1647730 h 5287223"/>
              <a:gd name="connsiteX144" fmla="*/ 4572000 w 6790099"/>
              <a:gd name="connsiteY144" fmla="*/ 1692998 h 5287223"/>
              <a:gd name="connsiteX145" fmla="*/ 4635375 w 6790099"/>
              <a:gd name="connsiteY145" fmla="*/ 1783532 h 5287223"/>
              <a:gd name="connsiteX146" fmla="*/ 4653482 w 6790099"/>
              <a:gd name="connsiteY146" fmla="*/ 1901227 h 5287223"/>
              <a:gd name="connsiteX147" fmla="*/ 4707802 w 6790099"/>
              <a:gd name="connsiteY147" fmla="*/ 2055136 h 5287223"/>
              <a:gd name="connsiteX148" fmla="*/ 4816444 w 6790099"/>
              <a:gd name="connsiteY148" fmla="*/ 2082297 h 5287223"/>
              <a:gd name="connsiteX149" fmla="*/ 4834551 w 6790099"/>
              <a:gd name="connsiteY149" fmla="*/ 1964601 h 5287223"/>
              <a:gd name="connsiteX150" fmla="*/ 4879818 w 6790099"/>
              <a:gd name="connsiteY150" fmla="*/ 1892174 h 5287223"/>
              <a:gd name="connsiteX151" fmla="*/ 5015620 w 6790099"/>
              <a:gd name="connsiteY151" fmla="*/ 1837853 h 5287223"/>
              <a:gd name="connsiteX152" fmla="*/ 5133315 w 6790099"/>
              <a:gd name="connsiteY152" fmla="*/ 1846906 h 5287223"/>
              <a:gd name="connsiteX153" fmla="*/ 5241957 w 6790099"/>
              <a:gd name="connsiteY153" fmla="*/ 2055136 h 5287223"/>
              <a:gd name="connsiteX154" fmla="*/ 5386812 w 6790099"/>
              <a:gd name="connsiteY154" fmla="*/ 2236205 h 5287223"/>
              <a:gd name="connsiteX155" fmla="*/ 5531668 w 6790099"/>
              <a:gd name="connsiteY155" fmla="*/ 2335794 h 5287223"/>
              <a:gd name="connsiteX156" fmla="*/ 5585989 w 6790099"/>
              <a:gd name="connsiteY156" fmla="*/ 2426328 h 5287223"/>
              <a:gd name="connsiteX157" fmla="*/ 5585989 w 6790099"/>
              <a:gd name="connsiteY157" fmla="*/ 2553077 h 5287223"/>
              <a:gd name="connsiteX158" fmla="*/ 5558828 w 6790099"/>
              <a:gd name="connsiteY158" fmla="*/ 2634558 h 5287223"/>
              <a:gd name="connsiteX159" fmla="*/ 5549775 w 6790099"/>
              <a:gd name="connsiteY159" fmla="*/ 2670772 h 5287223"/>
              <a:gd name="connsiteX160" fmla="*/ 5703684 w 6790099"/>
              <a:gd name="connsiteY160" fmla="*/ 2688879 h 5287223"/>
              <a:gd name="connsiteX161" fmla="*/ 5703684 w 6790099"/>
              <a:gd name="connsiteY161" fmla="*/ 2534970 h 5287223"/>
              <a:gd name="connsiteX162" fmla="*/ 5721791 w 6790099"/>
              <a:gd name="connsiteY162" fmla="*/ 2372007 h 5287223"/>
              <a:gd name="connsiteX163" fmla="*/ 5902860 w 6790099"/>
              <a:gd name="connsiteY163" fmla="*/ 2308633 h 5287223"/>
              <a:gd name="connsiteX164" fmla="*/ 6047715 w 6790099"/>
              <a:gd name="connsiteY164" fmla="*/ 2399168 h 5287223"/>
              <a:gd name="connsiteX165" fmla="*/ 6120143 w 6790099"/>
              <a:gd name="connsiteY165" fmla="*/ 2643611 h 5287223"/>
              <a:gd name="connsiteX166" fmla="*/ 6138250 w 6790099"/>
              <a:gd name="connsiteY166" fmla="*/ 2743200 h 5287223"/>
              <a:gd name="connsiteX167" fmla="*/ 6237838 w 6790099"/>
              <a:gd name="connsiteY167" fmla="*/ 2833734 h 5287223"/>
              <a:gd name="connsiteX168" fmla="*/ 6301212 w 6790099"/>
              <a:gd name="connsiteY168" fmla="*/ 2906162 h 5287223"/>
              <a:gd name="connsiteX169" fmla="*/ 6391747 w 6790099"/>
              <a:gd name="connsiteY169" fmla="*/ 3105338 h 5287223"/>
              <a:gd name="connsiteX170" fmla="*/ 6409854 w 6790099"/>
              <a:gd name="connsiteY170" fmla="*/ 3195873 h 5287223"/>
              <a:gd name="connsiteX171" fmla="*/ 6446068 w 6790099"/>
              <a:gd name="connsiteY171" fmla="*/ 3313568 h 5287223"/>
              <a:gd name="connsiteX172" fmla="*/ 6482282 w 6790099"/>
              <a:gd name="connsiteY172" fmla="*/ 3349782 h 5287223"/>
              <a:gd name="connsiteX173" fmla="*/ 6545656 w 6790099"/>
              <a:gd name="connsiteY173" fmla="*/ 3259247 h 5287223"/>
              <a:gd name="connsiteX174" fmla="*/ 6545656 w 6790099"/>
              <a:gd name="connsiteY174" fmla="*/ 3114392 h 5287223"/>
              <a:gd name="connsiteX175" fmla="*/ 6599977 w 6790099"/>
              <a:gd name="connsiteY175" fmla="*/ 2969536 h 5287223"/>
              <a:gd name="connsiteX176" fmla="*/ 6672404 w 6790099"/>
              <a:gd name="connsiteY176" fmla="*/ 2879001 h 5287223"/>
              <a:gd name="connsiteX177" fmla="*/ 6771993 w 6790099"/>
              <a:gd name="connsiteY177" fmla="*/ 2879001 h 5287223"/>
              <a:gd name="connsiteX178" fmla="*/ 6790099 w 6790099"/>
              <a:gd name="connsiteY178" fmla="*/ 5287223 h 5287223"/>
              <a:gd name="connsiteX179" fmla="*/ 0 w 6790099"/>
              <a:gd name="connsiteY179" fmla="*/ 5287223 h 5287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Lst>
            <a:rect l="l" t="t" r="r" b="b"/>
            <a:pathLst>
              <a:path w="6790099" h="5287223">
                <a:moveTo>
                  <a:pt x="0" y="5287223"/>
                </a:moveTo>
                <a:lnTo>
                  <a:pt x="72428" y="5106154"/>
                </a:lnTo>
                <a:lnTo>
                  <a:pt x="63375" y="5015619"/>
                </a:lnTo>
                <a:lnTo>
                  <a:pt x="470781" y="4707801"/>
                </a:lnTo>
                <a:lnTo>
                  <a:pt x="380246" y="4481465"/>
                </a:lnTo>
                <a:lnTo>
                  <a:pt x="434567" y="4200807"/>
                </a:lnTo>
                <a:lnTo>
                  <a:pt x="552262" y="4074059"/>
                </a:lnTo>
                <a:lnTo>
                  <a:pt x="760492" y="4092166"/>
                </a:lnTo>
                <a:lnTo>
                  <a:pt x="832919" y="4173647"/>
                </a:lnTo>
                <a:lnTo>
                  <a:pt x="1050202" y="4046899"/>
                </a:lnTo>
                <a:lnTo>
                  <a:pt x="1095470" y="3784348"/>
                </a:lnTo>
                <a:lnTo>
                  <a:pt x="1176951" y="3521798"/>
                </a:lnTo>
                <a:lnTo>
                  <a:pt x="1249379" y="3449370"/>
                </a:lnTo>
                <a:lnTo>
                  <a:pt x="1412341" y="3422209"/>
                </a:lnTo>
                <a:lnTo>
                  <a:pt x="1520983" y="3494637"/>
                </a:lnTo>
                <a:lnTo>
                  <a:pt x="1484769" y="3277354"/>
                </a:lnTo>
                <a:lnTo>
                  <a:pt x="1584357" y="2860895"/>
                </a:lnTo>
                <a:lnTo>
                  <a:pt x="1747319" y="2706986"/>
                </a:lnTo>
                <a:lnTo>
                  <a:pt x="1720159" y="2471596"/>
                </a:lnTo>
                <a:lnTo>
                  <a:pt x="1720159" y="2335794"/>
                </a:lnTo>
                <a:lnTo>
                  <a:pt x="1548143" y="2190938"/>
                </a:lnTo>
                <a:lnTo>
                  <a:pt x="1502876" y="2172831"/>
                </a:lnTo>
                <a:lnTo>
                  <a:pt x="1430448" y="2055136"/>
                </a:lnTo>
                <a:lnTo>
                  <a:pt x="1321806" y="1964601"/>
                </a:lnTo>
                <a:lnTo>
                  <a:pt x="1358020" y="1801639"/>
                </a:lnTo>
                <a:lnTo>
                  <a:pt x="1339913" y="1593409"/>
                </a:lnTo>
                <a:lnTo>
                  <a:pt x="1176951" y="1530035"/>
                </a:lnTo>
                <a:lnTo>
                  <a:pt x="1095470" y="1566249"/>
                </a:lnTo>
                <a:lnTo>
                  <a:pt x="995882" y="1493821"/>
                </a:lnTo>
                <a:lnTo>
                  <a:pt x="878187" y="1484768"/>
                </a:lnTo>
                <a:lnTo>
                  <a:pt x="787652" y="1620570"/>
                </a:lnTo>
                <a:lnTo>
                  <a:pt x="778598" y="1810693"/>
                </a:lnTo>
                <a:lnTo>
                  <a:pt x="778598" y="1865013"/>
                </a:lnTo>
                <a:lnTo>
                  <a:pt x="624690" y="1991762"/>
                </a:lnTo>
                <a:lnTo>
                  <a:pt x="606583" y="1792586"/>
                </a:lnTo>
                <a:lnTo>
                  <a:pt x="561315" y="1466661"/>
                </a:lnTo>
                <a:lnTo>
                  <a:pt x="525101" y="1430447"/>
                </a:lnTo>
                <a:lnTo>
                  <a:pt x="606583" y="1321805"/>
                </a:lnTo>
                <a:lnTo>
                  <a:pt x="697117" y="1267485"/>
                </a:lnTo>
                <a:lnTo>
                  <a:pt x="660903" y="1086415"/>
                </a:lnTo>
                <a:lnTo>
                  <a:pt x="679010" y="995881"/>
                </a:lnTo>
                <a:lnTo>
                  <a:pt x="742385" y="968720"/>
                </a:lnTo>
                <a:lnTo>
                  <a:pt x="715224" y="932506"/>
                </a:lnTo>
                <a:lnTo>
                  <a:pt x="679010" y="841972"/>
                </a:lnTo>
                <a:lnTo>
                  <a:pt x="642796" y="733330"/>
                </a:lnTo>
                <a:lnTo>
                  <a:pt x="579422" y="715223"/>
                </a:lnTo>
                <a:lnTo>
                  <a:pt x="479834" y="760491"/>
                </a:lnTo>
                <a:lnTo>
                  <a:pt x="425513" y="679009"/>
                </a:lnTo>
                <a:lnTo>
                  <a:pt x="334979" y="651849"/>
                </a:lnTo>
                <a:lnTo>
                  <a:pt x="334979" y="651849"/>
                </a:lnTo>
                <a:lnTo>
                  <a:pt x="235391" y="697116"/>
                </a:lnTo>
                <a:lnTo>
                  <a:pt x="181070" y="651849"/>
                </a:lnTo>
                <a:lnTo>
                  <a:pt x="190123" y="506994"/>
                </a:lnTo>
                <a:lnTo>
                  <a:pt x="181070" y="434566"/>
                </a:lnTo>
                <a:lnTo>
                  <a:pt x="181070" y="434566"/>
                </a:lnTo>
                <a:lnTo>
                  <a:pt x="90535" y="316871"/>
                </a:lnTo>
                <a:lnTo>
                  <a:pt x="54321" y="235390"/>
                </a:lnTo>
                <a:lnTo>
                  <a:pt x="18107" y="153908"/>
                </a:lnTo>
                <a:lnTo>
                  <a:pt x="9054" y="72427"/>
                </a:lnTo>
                <a:lnTo>
                  <a:pt x="9054" y="18106"/>
                </a:lnTo>
                <a:lnTo>
                  <a:pt x="63375" y="0"/>
                </a:lnTo>
                <a:lnTo>
                  <a:pt x="135802" y="72427"/>
                </a:lnTo>
                <a:lnTo>
                  <a:pt x="253497" y="99588"/>
                </a:lnTo>
                <a:lnTo>
                  <a:pt x="271604" y="181069"/>
                </a:lnTo>
                <a:lnTo>
                  <a:pt x="289711" y="280657"/>
                </a:lnTo>
                <a:lnTo>
                  <a:pt x="325925" y="307817"/>
                </a:lnTo>
                <a:lnTo>
                  <a:pt x="325925" y="208229"/>
                </a:lnTo>
                <a:lnTo>
                  <a:pt x="380246" y="162962"/>
                </a:lnTo>
                <a:lnTo>
                  <a:pt x="452674" y="226336"/>
                </a:lnTo>
                <a:lnTo>
                  <a:pt x="479834" y="181069"/>
                </a:lnTo>
                <a:lnTo>
                  <a:pt x="525101" y="117695"/>
                </a:lnTo>
                <a:lnTo>
                  <a:pt x="606583" y="153908"/>
                </a:lnTo>
                <a:lnTo>
                  <a:pt x="615636" y="244443"/>
                </a:lnTo>
                <a:lnTo>
                  <a:pt x="688064" y="298764"/>
                </a:lnTo>
                <a:lnTo>
                  <a:pt x="760492" y="407405"/>
                </a:lnTo>
                <a:lnTo>
                  <a:pt x="841973" y="516047"/>
                </a:lnTo>
                <a:lnTo>
                  <a:pt x="878187" y="344031"/>
                </a:lnTo>
                <a:lnTo>
                  <a:pt x="986828" y="316871"/>
                </a:lnTo>
                <a:lnTo>
                  <a:pt x="1068309" y="389299"/>
                </a:lnTo>
                <a:lnTo>
                  <a:pt x="1086416" y="443619"/>
                </a:lnTo>
                <a:lnTo>
                  <a:pt x="1176951" y="443619"/>
                </a:lnTo>
                <a:lnTo>
                  <a:pt x="1222218" y="506994"/>
                </a:lnTo>
                <a:lnTo>
                  <a:pt x="1258432" y="597528"/>
                </a:lnTo>
                <a:lnTo>
                  <a:pt x="1339913" y="597528"/>
                </a:lnTo>
                <a:lnTo>
                  <a:pt x="1321806" y="452673"/>
                </a:lnTo>
                <a:lnTo>
                  <a:pt x="1303699" y="434566"/>
                </a:lnTo>
                <a:lnTo>
                  <a:pt x="1394234" y="371192"/>
                </a:lnTo>
                <a:lnTo>
                  <a:pt x="1511929" y="416459"/>
                </a:lnTo>
                <a:lnTo>
                  <a:pt x="1530036" y="561314"/>
                </a:lnTo>
                <a:lnTo>
                  <a:pt x="1638678" y="579421"/>
                </a:lnTo>
                <a:lnTo>
                  <a:pt x="1692998" y="633742"/>
                </a:lnTo>
                <a:lnTo>
                  <a:pt x="1729212" y="760491"/>
                </a:lnTo>
                <a:lnTo>
                  <a:pt x="1774480" y="796704"/>
                </a:lnTo>
                <a:lnTo>
                  <a:pt x="1874068" y="832918"/>
                </a:lnTo>
                <a:lnTo>
                  <a:pt x="1946496" y="860079"/>
                </a:lnTo>
                <a:lnTo>
                  <a:pt x="2027977" y="860079"/>
                </a:lnTo>
                <a:lnTo>
                  <a:pt x="2027977" y="860079"/>
                </a:lnTo>
                <a:lnTo>
                  <a:pt x="2027977" y="688063"/>
                </a:lnTo>
                <a:lnTo>
                  <a:pt x="2055137" y="651849"/>
                </a:lnTo>
                <a:lnTo>
                  <a:pt x="2091351" y="597528"/>
                </a:lnTo>
                <a:lnTo>
                  <a:pt x="2218099" y="597528"/>
                </a:lnTo>
                <a:lnTo>
                  <a:pt x="2254313" y="733330"/>
                </a:lnTo>
                <a:lnTo>
                  <a:pt x="2245260" y="851025"/>
                </a:lnTo>
                <a:lnTo>
                  <a:pt x="2326741" y="932506"/>
                </a:lnTo>
                <a:lnTo>
                  <a:pt x="2390115" y="1032095"/>
                </a:lnTo>
                <a:lnTo>
                  <a:pt x="2489703" y="1077362"/>
                </a:lnTo>
                <a:lnTo>
                  <a:pt x="2525917" y="1122629"/>
                </a:lnTo>
                <a:lnTo>
                  <a:pt x="2534971" y="1267485"/>
                </a:lnTo>
                <a:lnTo>
                  <a:pt x="2534971" y="1267485"/>
                </a:lnTo>
                <a:lnTo>
                  <a:pt x="2643612" y="1294645"/>
                </a:lnTo>
                <a:lnTo>
                  <a:pt x="2697933" y="1276538"/>
                </a:lnTo>
                <a:lnTo>
                  <a:pt x="2697933" y="1140736"/>
                </a:lnTo>
                <a:lnTo>
                  <a:pt x="2743200" y="1068308"/>
                </a:lnTo>
                <a:lnTo>
                  <a:pt x="2879002" y="1068308"/>
                </a:lnTo>
                <a:lnTo>
                  <a:pt x="2960484" y="1186003"/>
                </a:lnTo>
                <a:lnTo>
                  <a:pt x="2960484" y="1258431"/>
                </a:lnTo>
                <a:lnTo>
                  <a:pt x="2969537" y="1367073"/>
                </a:lnTo>
                <a:lnTo>
                  <a:pt x="3087232" y="1412340"/>
                </a:lnTo>
                <a:lnTo>
                  <a:pt x="3168713" y="1457607"/>
                </a:lnTo>
                <a:lnTo>
                  <a:pt x="3168713" y="1457607"/>
                </a:lnTo>
                <a:lnTo>
                  <a:pt x="3322622" y="1484768"/>
                </a:lnTo>
                <a:lnTo>
                  <a:pt x="3385996" y="1584356"/>
                </a:lnTo>
                <a:lnTo>
                  <a:pt x="3385996" y="1683944"/>
                </a:lnTo>
                <a:lnTo>
                  <a:pt x="3503692" y="1747318"/>
                </a:lnTo>
                <a:lnTo>
                  <a:pt x="3431264" y="1575302"/>
                </a:lnTo>
                <a:lnTo>
                  <a:pt x="3476531" y="1466661"/>
                </a:lnTo>
                <a:lnTo>
                  <a:pt x="3576119" y="1421394"/>
                </a:lnTo>
                <a:lnTo>
                  <a:pt x="3702868" y="1466661"/>
                </a:lnTo>
                <a:lnTo>
                  <a:pt x="3757189" y="1557196"/>
                </a:lnTo>
                <a:lnTo>
                  <a:pt x="3757189" y="1647730"/>
                </a:lnTo>
                <a:lnTo>
                  <a:pt x="3802456" y="1720158"/>
                </a:lnTo>
                <a:lnTo>
                  <a:pt x="3902044" y="1774479"/>
                </a:lnTo>
                <a:lnTo>
                  <a:pt x="3892991" y="1602463"/>
                </a:lnTo>
                <a:lnTo>
                  <a:pt x="3892991" y="1466661"/>
                </a:lnTo>
                <a:lnTo>
                  <a:pt x="3892991" y="1466661"/>
                </a:lnTo>
                <a:lnTo>
                  <a:pt x="3983525" y="1403287"/>
                </a:lnTo>
                <a:lnTo>
                  <a:pt x="4110274" y="1475714"/>
                </a:lnTo>
                <a:lnTo>
                  <a:pt x="4200808" y="1593409"/>
                </a:lnTo>
                <a:lnTo>
                  <a:pt x="4200808" y="1656784"/>
                </a:lnTo>
                <a:lnTo>
                  <a:pt x="4200808" y="1792586"/>
                </a:lnTo>
                <a:lnTo>
                  <a:pt x="4300396" y="1846906"/>
                </a:lnTo>
                <a:lnTo>
                  <a:pt x="4345664" y="1783532"/>
                </a:lnTo>
                <a:lnTo>
                  <a:pt x="4345664" y="1783532"/>
                </a:lnTo>
                <a:lnTo>
                  <a:pt x="4454305" y="1647730"/>
                </a:lnTo>
                <a:lnTo>
                  <a:pt x="4572000" y="1692998"/>
                </a:lnTo>
                <a:lnTo>
                  <a:pt x="4635375" y="1783532"/>
                </a:lnTo>
                <a:lnTo>
                  <a:pt x="4653482" y="1901227"/>
                </a:lnTo>
                <a:lnTo>
                  <a:pt x="4707802" y="2055136"/>
                </a:lnTo>
                <a:lnTo>
                  <a:pt x="4816444" y="2082297"/>
                </a:lnTo>
                <a:lnTo>
                  <a:pt x="4834551" y="1964601"/>
                </a:lnTo>
                <a:lnTo>
                  <a:pt x="4879818" y="1892174"/>
                </a:lnTo>
                <a:lnTo>
                  <a:pt x="5015620" y="1837853"/>
                </a:lnTo>
                <a:lnTo>
                  <a:pt x="5133315" y="1846906"/>
                </a:lnTo>
                <a:lnTo>
                  <a:pt x="5241957" y="2055136"/>
                </a:lnTo>
                <a:lnTo>
                  <a:pt x="5386812" y="2236205"/>
                </a:lnTo>
                <a:lnTo>
                  <a:pt x="5531668" y="2335794"/>
                </a:lnTo>
                <a:lnTo>
                  <a:pt x="5585989" y="2426328"/>
                </a:lnTo>
                <a:lnTo>
                  <a:pt x="5585989" y="2553077"/>
                </a:lnTo>
                <a:cubicBezTo>
                  <a:pt x="5557768" y="2628330"/>
                  <a:pt x="5558828" y="2599720"/>
                  <a:pt x="5558828" y="2634558"/>
                </a:cubicBezTo>
                <a:lnTo>
                  <a:pt x="5549775" y="2670772"/>
                </a:lnTo>
                <a:lnTo>
                  <a:pt x="5703684" y="2688879"/>
                </a:lnTo>
                <a:lnTo>
                  <a:pt x="5703684" y="2534970"/>
                </a:lnTo>
                <a:lnTo>
                  <a:pt x="5721791" y="2372007"/>
                </a:lnTo>
                <a:lnTo>
                  <a:pt x="5902860" y="2308633"/>
                </a:lnTo>
                <a:lnTo>
                  <a:pt x="6047715" y="2399168"/>
                </a:lnTo>
                <a:lnTo>
                  <a:pt x="6120143" y="2643611"/>
                </a:lnTo>
                <a:lnTo>
                  <a:pt x="6138250" y="2743200"/>
                </a:lnTo>
                <a:lnTo>
                  <a:pt x="6237838" y="2833734"/>
                </a:lnTo>
                <a:lnTo>
                  <a:pt x="6301212" y="2906162"/>
                </a:lnTo>
                <a:lnTo>
                  <a:pt x="6391747" y="3105338"/>
                </a:lnTo>
                <a:lnTo>
                  <a:pt x="6409854" y="3195873"/>
                </a:lnTo>
                <a:lnTo>
                  <a:pt x="6446068" y="3313568"/>
                </a:lnTo>
                <a:lnTo>
                  <a:pt x="6482282" y="3349782"/>
                </a:lnTo>
                <a:lnTo>
                  <a:pt x="6545656" y="3259247"/>
                </a:lnTo>
                <a:lnTo>
                  <a:pt x="6545656" y="3114392"/>
                </a:lnTo>
                <a:lnTo>
                  <a:pt x="6599977" y="2969536"/>
                </a:lnTo>
                <a:lnTo>
                  <a:pt x="6672404" y="2879001"/>
                </a:lnTo>
                <a:lnTo>
                  <a:pt x="6771993" y="2879001"/>
                </a:lnTo>
                <a:lnTo>
                  <a:pt x="6790099" y="5287223"/>
                </a:lnTo>
                <a:lnTo>
                  <a:pt x="0" y="5287223"/>
                </a:lnTo>
                <a:close/>
              </a:path>
            </a:pathLst>
          </a:custGeom>
          <a:gradFill>
            <a:gsLst>
              <a:gs pos="0">
                <a:schemeClr val="dk1">
                  <a:tint val="50000"/>
                  <a:satMod val="300000"/>
                  <a:alpha val="68000"/>
                </a:schemeClr>
              </a:gs>
              <a:gs pos="0">
                <a:schemeClr val="dk1">
                  <a:tint val="37000"/>
                  <a:satMod val="300000"/>
                  <a:alpha val="39000"/>
                </a:schemeClr>
              </a:gs>
              <a:gs pos="100000">
                <a:srgbClr val="FFFF00"/>
              </a:gs>
            </a:gsLst>
            <a:lin ang="16200000" scaled="1"/>
          </a:gradFill>
          <a:ln w="9525" cap="flat" cmpd="sng" algn="ctr">
            <a:noFill/>
            <a:prstDash val="solid"/>
            <a:round/>
            <a:headEnd type="none" w="med" len="med"/>
            <a:tailEnd type="none" w="med" len="med"/>
          </a:ln>
          <a:effectLst/>
        </p:spPr>
        <p:txBody>
          <a:bodyPr vert="horz" wrap="square" lIns="91159" tIns="45580" rIns="91159" bIns="45580" numCol="1" rtlCol="0" anchor="t" anchorCtr="0" compatLnSpc="1">
            <a:prstTxWarp prst="textNoShape">
              <a:avLst/>
            </a:prstTxWarp>
          </a:bodyPr>
          <a:lstStyle/>
          <a:p>
            <a:pPr eaLnBrk="0" hangingPunct="0"/>
            <a:endParaRPr lang="en-US" sz="2162">
              <a:latin typeface="Arial" pitchFamily="-105" charset="0"/>
            </a:endParaRPr>
          </a:p>
        </p:txBody>
      </p:sp>
      <p:sp>
        <p:nvSpPr>
          <p:cNvPr id="1030" name="Freeform 1029"/>
          <p:cNvSpPr/>
          <p:nvPr/>
        </p:nvSpPr>
        <p:spPr bwMode="auto">
          <a:xfrm>
            <a:off x="756048" y="1225883"/>
            <a:ext cx="3354058" cy="4430547"/>
          </a:xfrm>
          <a:custGeom>
            <a:avLst/>
            <a:gdLst>
              <a:gd name="connsiteX0" fmla="*/ 2511552 w 3352800"/>
              <a:gd name="connsiteY0" fmla="*/ 4443984 h 4443984"/>
              <a:gd name="connsiteX1" fmla="*/ 2657856 w 3352800"/>
              <a:gd name="connsiteY1" fmla="*/ 4395216 h 4443984"/>
              <a:gd name="connsiteX2" fmla="*/ 2694432 w 3352800"/>
              <a:gd name="connsiteY2" fmla="*/ 4194048 h 4443984"/>
              <a:gd name="connsiteX3" fmla="*/ 2731008 w 3352800"/>
              <a:gd name="connsiteY3" fmla="*/ 4059936 h 4443984"/>
              <a:gd name="connsiteX4" fmla="*/ 2779776 w 3352800"/>
              <a:gd name="connsiteY4" fmla="*/ 3883152 h 4443984"/>
              <a:gd name="connsiteX5" fmla="*/ 2840736 w 3352800"/>
              <a:gd name="connsiteY5" fmla="*/ 3791712 h 4443984"/>
              <a:gd name="connsiteX6" fmla="*/ 3011424 w 3352800"/>
              <a:gd name="connsiteY6" fmla="*/ 3767328 h 4443984"/>
              <a:gd name="connsiteX7" fmla="*/ 3121152 w 3352800"/>
              <a:gd name="connsiteY7" fmla="*/ 3822192 h 4443984"/>
              <a:gd name="connsiteX8" fmla="*/ 3090672 w 3352800"/>
              <a:gd name="connsiteY8" fmla="*/ 3602736 h 4443984"/>
              <a:gd name="connsiteX9" fmla="*/ 3194304 w 3352800"/>
              <a:gd name="connsiteY9" fmla="*/ 3176016 h 4443984"/>
              <a:gd name="connsiteX10" fmla="*/ 3352800 w 3352800"/>
              <a:gd name="connsiteY10" fmla="*/ 3041904 h 4443984"/>
              <a:gd name="connsiteX11" fmla="*/ 3322320 w 3352800"/>
              <a:gd name="connsiteY11" fmla="*/ 2749296 h 4443984"/>
              <a:gd name="connsiteX12" fmla="*/ 3322320 w 3352800"/>
              <a:gd name="connsiteY12" fmla="*/ 2688336 h 4443984"/>
              <a:gd name="connsiteX13" fmla="*/ 3157728 w 3352800"/>
              <a:gd name="connsiteY13" fmla="*/ 2523744 h 4443984"/>
              <a:gd name="connsiteX14" fmla="*/ 3115056 w 3352800"/>
              <a:gd name="connsiteY14" fmla="*/ 2499360 h 4443984"/>
              <a:gd name="connsiteX15" fmla="*/ 3023616 w 3352800"/>
              <a:gd name="connsiteY15" fmla="*/ 2377440 h 4443984"/>
              <a:gd name="connsiteX16" fmla="*/ 2932176 w 3352800"/>
              <a:gd name="connsiteY16" fmla="*/ 2286000 h 4443984"/>
              <a:gd name="connsiteX17" fmla="*/ 2968752 w 3352800"/>
              <a:gd name="connsiteY17" fmla="*/ 2133600 h 4443984"/>
              <a:gd name="connsiteX18" fmla="*/ 2962656 w 3352800"/>
              <a:gd name="connsiteY18" fmla="*/ 1926336 h 4443984"/>
              <a:gd name="connsiteX19" fmla="*/ 2791968 w 3352800"/>
              <a:gd name="connsiteY19" fmla="*/ 1871472 h 4443984"/>
              <a:gd name="connsiteX20" fmla="*/ 2688336 w 3352800"/>
              <a:gd name="connsiteY20" fmla="*/ 1901952 h 4443984"/>
              <a:gd name="connsiteX21" fmla="*/ 2609088 w 3352800"/>
              <a:gd name="connsiteY21" fmla="*/ 1822704 h 4443984"/>
              <a:gd name="connsiteX22" fmla="*/ 2474976 w 3352800"/>
              <a:gd name="connsiteY22" fmla="*/ 1804416 h 4443984"/>
              <a:gd name="connsiteX23" fmla="*/ 2389632 w 3352800"/>
              <a:gd name="connsiteY23" fmla="*/ 1956816 h 4443984"/>
              <a:gd name="connsiteX24" fmla="*/ 2377440 w 3352800"/>
              <a:gd name="connsiteY24" fmla="*/ 2212848 h 4443984"/>
              <a:gd name="connsiteX25" fmla="*/ 2212848 w 3352800"/>
              <a:gd name="connsiteY25" fmla="*/ 2334768 h 4443984"/>
              <a:gd name="connsiteX26" fmla="*/ 2231136 w 3352800"/>
              <a:gd name="connsiteY26" fmla="*/ 2261616 h 4443984"/>
              <a:gd name="connsiteX27" fmla="*/ 2188464 w 3352800"/>
              <a:gd name="connsiteY27" fmla="*/ 1926336 h 4443984"/>
              <a:gd name="connsiteX28" fmla="*/ 2176272 w 3352800"/>
              <a:gd name="connsiteY28" fmla="*/ 1810512 h 4443984"/>
              <a:gd name="connsiteX29" fmla="*/ 2133600 w 3352800"/>
              <a:gd name="connsiteY29" fmla="*/ 1773936 h 4443984"/>
              <a:gd name="connsiteX30" fmla="*/ 2029968 w 3352800"/>
              <a:gd name="connsiteY30" fmla="*/ 1725168 h 4443984"/>
              <a:gd name="connsiteX31" fmla="*/ 2029968 w 3352800"/>
              <a:gd name="connsiteY31" fmla="*/ 1700784 h 4443984"/>
              <a:gd name="connsiteX32" fmla="*/ 2048256 w 3352800"/>
              <a:gd name="connsiteY32" fmla="*/ 1578864 h 4443984"/>
              <a:gd name="connsiteX33" fmla="*/ 2048256 w 3352800"/>
              <a:gd name="connsiteY33" fmla="*/ 1505712 h 4443984"/>
              <a:gd name="connsiteX34" fmla="*/ 2005584 w 3352800"/>
              <a:gd name="connsiteY34" fmla="*/ 1456944 h 4443984"/>
              <a:gd name="connsiteX35" fmla="*/ 1944624 w 3352800"/>
              <a:gd name="connsiteY35" fmla="*/ 1438656 h 4443984"/>
              <a:gd name="connsiteX36" fmla="*/ 1853184 w 3352800"/>
              <a:gd name="connsiteY36" fmla="*/ 1450848 h 4443984"/>
              <a:gd name="connsiteX37" fmla="*/ 1792224 w 3352800"/>
              <a:gd name="connsiteY37" fmla="*/ 1517904 h 4443984"/>
              <a:gd name="connsiteX38" fmla="*/ 1792224 w 3352800"/>
              <a:gd name="connsiteY38" fmla="*/ 1603248 h 4443984"/>
              <a:gd name="connsiteX39" fmla="*/ 1798320 w 3352800"/>
              <a:gd name="connsiteY39" fmla="*/ 1633728 h 4443984"/>
              <a:gd name="connsiteX40" fmla="*/ 1712976 w 3352800"/>
              <a:gd name="connsiteY40" fmla="*/ 1578864 h 4443984"/>
              <a:gd name="connsiteX41" fmla="*/ 1652016 w 3352800"/>
              <a:gd name="connsiteY41" fmla="*/ 1542288 h 4443984"/>
              <a:gd name="connsiteX42" fmla="*/ 1652016 w 3352800"/>
              <a:gd name="connsiteY42" fmla="*/ 1487424 h 4443984"/>
              <a:gd name="connsiteX43" fmla="*/ 1652016 w 3352800"/>
              <a:gd name="connsiteY43" fmla="*/ 1389888 h 4443984"/>
              <a:gd name="connsiteX44" fmla="*/ 1639824 w 3352800"/>
              <a:gd name="connsiteY44" fmla="*/ 1280160 h 4443984"/>
              <a:gd name="connsiteX45" fmla="*/ 1603248 w 3352800"/>
              <a:gd name="connsiteY45" fmla="*/ 1231392 h 4443984"/>
              <a:gd name="connsiteX46" fmla="*/ 1536192 w 3352800"/>
              <a:gd name="connsiteY46" fmla="*/ 1213104 h 4443984"/>
              <a:gd name="connsiteX47" fmla="*/ 1487424 w 3352800"/>
              <a:gd name="connsiteY47" fmla="*/ 1213104 h 4443984"/>
              <a:gd name="connsiteX48" fmla="*/ 1420368 w 3352800"/>
              <a:gd name="connsiteY48" fmla="*/ 1261872 h 4443984"/>
              <a:gd name="connsiteX49" fmla="*/ 1383792 w 3352800"/>
              <a:gd name="connsiteY49" fmla="*/ 1261872 h 4443984"/>
              <a:gd name="connsiteX50" fmla="*/ 1389888 w 3352800"/>
              <a:gd name="connsiteY50" fmla="*/ 1200912 h 4443984"/>
              <a:gd name="connsiteX51" fmla="*/ 1389888 w 3352800"/>
              <a:gd name="connsiteY51" fmla="*/ 1127760 h 4443984"/>
              <a:gd name="connsiteX52" fmla="*/ 1353312 w 3352800"/>
              <a:gd name="connsiteY52" fmla="*/ 1042416 h 4443984"/>
              <a:gd name="connsiteX53" fmla="*/ 1298448 w 3352800"/>
              <a:gd name="connsiteY53" fmla="*/ 1030224 h 4443984"/>
              <a:gd name="connsiteX54" fmla="*/ 1298448 w 3352800"/>
              <a:gd name="connsiteY54" fmla="*/ 1030224 h 4443984"/>
              <a:gd name="connsiteX55" fmla="*/ 1237488 w 3352800"/>
              <a:gd name="connsiteY55" fmla="*/ 1024128 h 4443984"/>
              <a:gd name="connsiteX56" fmla="*/ 1298448 w 3352800"/>
              <a:gd name="connsiteY56" fmla="*/ 938784 h 4443984"/>
              <a:gd name="connsiteX57" fmla="*/ 1286256 w 3352800"/>
              <a:gd name="connsiteY57" fmla="*/ 780288 h 4443984"/>
              <a:gd name="connsiteX58" fmla="*/ 1164336 w 3352800"/>
              <a:gd name="connsiteY58" fmla="*/ 719328 h 4443984"/>
              <a:gd name="connsiteX59" fmla="*/ 1115568 w 3352800"/>
              <a:gd name="connsiteY59" fmla="*/ 676656 h 4443984"/>
              <a:gd name="connsiteX60" fmla="*/ 1085088 w 3352800"/>
              <a:gd name="connsiteY60" fmla="*/ 615696 h 4443984"/>
              <a:gd name="connsiteX61" fmla="*/ 1072896 w 3352800"/>
              <a:gd name="connsiteY61" fmla="*/ 505968 h 4443984"/>
              <a:gd name="connsiteX62" fmla="*/ 1011936 w 3352800"/>
              <a:gd name="connsiteY62" fmla="*/ 475488 h 4443984"/>
              <a:gd name="connsiteX63" fmla="*/ 963168 w 3352800"/>
              <a:gd name="connsiteY63" fmla="*/ 463296 h 4443984"/>
              <a:gd name="connsiteX64" fmla="*/ 902208 w 3352800"/>
              <a:gd name="connsiteY64" fmla="*/ 457200 h 4443984"/>
              <a:gd name="connsiteX65" fmla="*/ 865632 w 3352800"/>
              <a:gd name="connsiteY65" fmla="*/ 420624 h 4443984"/>
              <a:gd name="connsiteX66" fmla="*/ 871728 w 3352800"/>
              <a:gd name="connsiteY66" fmla="*/ 341376 h 4443984"/>
              <a:gd name="connsiteX67" fmla="*/ 896112 w 3352800"/>
              <a:gd name="connsiteY67" fmla="*/ 274320 h 4443984"/>
              <a:gd name="connsiteX68" fmla="*/ 902208 w 3352800"/>
              <a:gd name="connsiteY68" fmla="*/ 219456 h 4443984"/>
              <a:gd name="connsiteX69" fmla="*/ 871728 w 3352800"/>
              <a:gd name="connsiteY69" fmla="*/ 134112 h 4443984"/>
              <a:gd name="connsiteX70" fmla="*/ 841248 w 3352800"/>
              <a:gd name="connsiteY70" fmla="*/ 85344 h 4443984"/>
              <a:gd name="connsiteX71" fmla="*/ 780288 w 3352800"/>
              <a:gd name="connsiteY71" fmla="*/ 67056 h 4443984"/>
              <a:gd name="connsiteX72" fmla="*/ 719328 w 3352800"/>
              <a:gd name="connsiteY72" fmla="*/ 0 h 4443984"/>
              <a:gd name="connsiteX73" fmla="*/ 682752 w 3352800"/>
              <a:gd name="connsiteY73" fmla="*/ 0 h 4443984"/>
              <a:gd name="connsiteX74" fmla="*/ 646176 w 3352800"/>
              <a:gd name="connsiteY74" fmla="*/ 79248 h 4443984"/>
              <a:gd name="connsiteX75" fmla="*/ 615696 w 3352800"/>
              <a:gd name="connsiteY75" fmla="*/ 85344 h 4443984"/>
              <a:gd name="connsiteX76" fmla="*/ 566928 w 3352800"/>
              <a:gd name="connsiteY76" fmla="*/ 67056 h 4443984"/>
              <a:gd name="connsiteX77" fmla="*/ 499872 w 3352800"/>
              <a:gd name="connsiteY77" fmla="*/ 48768 h 4443984"/>
              <a:gd name="connsiteX78" fmla="*/ 499872 w 3352800"/>
              <a:gd name="connsiteY78" fmla="*/ 48768 h 4443984"/>
              <a:gd name="connsiteX79" fmla="*/ 396240 w 3352800"/>
              <a:gd name="connsiteY79" fmla="*/ 225552 h 4443984"/>
              <a:gd name="connsiteX80" fmla="*/ 426720 w 3352800"/>
              <a:gd name="connsiteY80" fmla="*/ 280416 h 4443984"/>
              <a:gd name="connsiteX81" fmla="*/ 396240 w 3352800"/>
              <a:gd name="connsiteY81" fmla="*/ 438912 h 4443984"/>
              <a:gd name="connsiteX82" fmla="*/ 359664 w 3352800"/>
              <a:gd name="connsiteY82" fmla="*/ 512064 h 4443984"/>
              <a:gd name="connsiteX83" fmla="*/ 262128 w 3352800"/>
              <a:gd name="connsiteY83" fmla="*/ 451104 h 4443984"/>
              <a:gd name="connsiteX84" fmla="*/ 231648 w 3352800"/>
              <a:gd name="connsiteY84" fmla="*/ 402336 h 4443984"/>
              <a:gd name="connsiteX85" fmla="*/ 195072 w 3352800"/>
              <a:gd name="connsiteY85" fmla="*/ 390144 h 4443984"/>
              <a:gd name="connsiteX86" fmla="*/ 158496 w 3352800"/>
              <a:gd name="connsiteY86" fmla="*/ 402336 h 4443984"/>
              <a:gd name="connsiteX87" fmla="*/ 109728 w 3352800"/>
              <a:gd name="connsiteY87" fmla="*/ 438912 h 4443984"/>
              <a:gd name="connsiteX88" fmla="*/ 140208 w 3352800"/>
              <a:gd name="connsiteY88" fmla="*/ 530352 h 4443984"/>
              <a:gd name="connsiteX89" fmla="*/ 152400 w 3352800"/>
              <a:gd name="connsiteY89" fmla="*/ 579120 h 4443984"/>
              <a:gd name="connsiteX90" fmla="*/ 0 w 3352800"/>
              <a:gd name="connsiteY90" fmla="*/ 688848 h 4443984"/>
              <a:gd name="connsiteX91" fmla="*/ 73152 w 3352800"/>
              <a:gd name="connsiteY91" fmla="*/ 749808 h 4443984"/>
              <a:gd name="connsiteX92" fmla="*/ 128016 w 3352800"/>
              <a:gd name="connsiteY92" fmla="*/ 871728 h 4443984"/>
              <a:gd name="connsiteX93" fmla="*/ 60960 w 3352800"/>
              <a:gd name="connsiteY93" fmla="*/ 975360 h 4443984"/>
              <a:gd name="connsiteX94" fmla="*/ 60960 w 3352800"/>
              <a:gd name="connsiteY94" fmla="*/ 1115568 h 4443984"/>
              <a:gd name="connsiteX95" fmla="*/ 152400 w 3352800"/>
              <a:gd name="connsiteY95" fmla="*/ 1243584 h 4443984"/>
              <a:gd name="connsiteX96" fmla="*/ 292608 w 3352800"/>
              <a:gd name="connsiteY96" fmla="*/ 1243584 h 4443984"/>
              <a:gd name="connsiteX97" fmla="*/ 353568 w 3352800"/>
              <a:gd name="connsiteY97" fmla="*/ 1408176 h 4443984"/>
              <a:gd name="connsiteX98" fmla="*/ 335280 w 3352800"/>
              <a:gd name="connsiteY98" fmla="*/ 1463040 h 4443984"/>
              <a:gd name="connsiteX99" fmla="*/ 304800 w 3352800"/>
              <a:gd name="connsiteY99" fmla="*/ 1505712 h 4443984"/>
              <a:gd name="connsiteX100" fmla="*/ 274320 w 3352800"/>
              <a:gd name="connsiteY100" fmla="*/ 1536192 h 4443984"/>
              <a:gd name="connsiteX101" fmla="*/ 268224 w 3352800"/>
              <a:gd name="connsiteY101" fmla="*/ 1591056 h 4443984"/>
              <a:gd name="connsiteX102" fmla="*/ 249936 w 3352800"/>
              <a:gd name="connsiteY102" fmla="*/ 1645920 h 4443984"/>
              <a:gd name="connsiteX103" fmla="*/ 298704 w 3352800"/>
              <a:gd name="connsiteY103" fmla="*/ 1682496 h 4443984"/>
              <a:gd name="connsiteX104" fmla="*/ 316992 w 3352800"/>
              <a:gd name="connsiteY104" fmla="*/ 1737360 h 4443984"/>
              <a:gd name="connsiteX105" fmla="*/ 341376 w 3352800"/>
              <a:gd name="connsiteY105" fmla="*/ 1786128 h 4443984"/>
              <a:gd name="connsiteX106" fmla="*/ 365760 w 3352800"/>
              <a:gd name="connsiteY106" fmla="*/ 1859280 h 4443984"/>
              <a:gd name="connsiteX107" fmla="*/ 487680 w 3352800"/>
              <a:gd name="connsiteY107" fmla="*/ 1847088 h 4443984"/>
              <a:gd name="connsiteX108" fmla="*/ 548640 w 3352800"/>
              <a:gd name="connsiteY108" fmla="*/ 1908048 h 4443984"/>
              <a:gd name="connsiteX109" fmla="*/ 566928 w 3352800"/>
              <a:gd name="connsiteY109" fmla="*/ 1950720 h 4443984"/>
              <a:gd name="connsiteX110" fmla="*/ 591312 w 3352800"/>
              <a:gd name="connsiteY110" fmla="*/ 1962912 h 4443984"/>
              <a:gd name="connsiteX111" fmla="*/ 585216 w 3352800"/>
              <a:gd name="connsiteY111" fmla="*/ 2164080 h 4443984"/>
              <a:gd name="connsiteX112" fmla="*/ 579120 w 3352800"/>
              <a:gd name="connsiteY112" fmla="*/ 2237232 h 4443984"/>
              <a:gd name="connsiteX113" fmla="*/ 652272 w 3352800"/>
              <a:gd name="connsiteY113" fmla="*/ 2249424 h 4443984"/>
              <a:gd name="connsiteX114" fmla="*/ 676656 w 3352800"/>
              <a:gd name="connsiteY114" fmla="*/ 2225040 h 4443984"/>
              <a:gd name="connsiteX115" fmla="*/ 627888 w 3352800"/>
              <a:gd name="connsiteY115" fmla="*/ 2097024 h 4443984"/>
              <a:gd name="connsiteX116" fmla="*/ 640080 w 3352800"/>
              <a:gd name="connsiteY116" fmla="*/ 2066544 h 4443984"/>
              <a:gd name="connsiteX117" fmla="*/ 682752 w 3352800"/>
              <a:gd name="connsiteY117" fmla="*/ 1895856 h 4443984"/>
              <a:gd name="connsiteX118" fmla="*/ 682752 w 3352800"/>
              <a:gd name="connsiteY118" fmla="*/ 1895856 h 4443984"/>
              <a:gd name="connsiteX119" fmla="*/ 798576 w 3352800"/>
              <a:gd name="connsiteY119" fmla="*/ 1865376 h 4443984"/>
              <a:gd name="connsiteX120" fmla="*/ 908304 w 3352800"/>
              <a:gd name="connsiteY120" fmla="*/ 1883664 h 4443984"/>
              <a:gd name="connsiteX121" fmla="*/ 957072 w 3352800"/>
              <a:gd name="connsiteY121" fmla="*/ 1962912 h 4443984"/>
              <a:gd name="connsiteX122" fmla="*/ 1042416 w 3352800"/>
              <a:gd name="connsiteY122" fmla="*/ 2097024 h 4443984"/>
              <a:gd name="connsiteX123" fmla="*/ 1133856 w 3352800"/>
              <a:gd name="connsiteY123" fmla="*/ 2121408 h 4443984"/>
              <a:gd name="connsiteX124" fmla="*/ 1207008 w 3352800"/>
              <a:gd name="connsiteY124" fmla="*/ 2164080 h 4443984"/>
              <a:gd name="connsiteX125" fmla="*/ 1243584 w 3352800"/>
              <a:gd name="connsiteY125" fmla="*/ 2200656 h 4443984"/>
              <a:gd name="connsiteX126" fmla="*/ 1243584 w 3352800"/>
              <a:gd name="connsiteY126" fmla="*/ 2261616 h 4443984"/>
              <a:gd name="connsiteX127" fmla="*/ 1347216 w 3352800"/>
              <a:gd name="connsiteY127" fmla="*/ 2383536 h 4443984"/>
              <a:gd name="connsiteX128" fmla="*/ 1383792 w 3352800"/>
              <a:gd name="connsiteY128" fmla="*/ 2438400 h 4443984"/>
              <a:gd name="connsiteX129" fmla="*/ 1414272 w 3352800"/>
              <a:gd name="connsiteY129" fmla="*/ 2517648 h 4443984"/>
              <a:gd name="connsiteX130" fmla="*/ 1414272 w 3352800"/>
              <a:gd name="connsiteY130" fmla="*/ 2584704 h 4443984"/>
              <a:gd name="connsiteX131" fmla="*/ 1414272 w 3352800"/>
              <a:gd name="connsiteY131" fmla="*/ 2584704 h 4443984"/>
              <a:gd name="connsiteX132" fmla="*/ 1414272 w 3352800"/>
              <a:gd name="connsiteY132" fmla="*/ 2670048 h 4443984"/>
              <a:gd name="connsiteX133" fmla="*/ 1548384 w 3352800"/>
              <a:gd name="connsiteY133" fmla="*/ 2743200 h 4443984"/>
              <a:gd name="connsiteX134" fmla="*/ 1584960 w 3352800"/>
              <a:gd name="connsiteY134" fmla="*/ 2798064 h 4443984"/>
              <a:gd name="connsiteX135" fmla="*/ 1591056 w 3352800"/>
              <a:gd name="connsiteY135" fmla="*/ 2877312 h 4443984"/>
              <a:gd name="connsiteX136" fmla="*/ 1633728 w 3352800"/>
              <a:gd name="connsiteY136" fmla="*/ 2919984 h 4443984"/>
              <a:gd name="connsiteX137" fmla="*/ 1712976 w 3352800"/>
              <a:gd name="connsiteY137" fmla="*/ 2974848 h 4443984"/>
              <a:gd name="connsiteX138" fmla="*/ 1725168 w 3352800"/>
              <a:gd name="connsiteY138" fmla="*/ 3011424 h 4443984"/>
              <a:gd name="connsiteX139" fmla="*/ 1725168 w 3352800"/>
              <a:gd name="connsiteY139" fmla="*/ 3072384 h 4443984"/>
              <a:gd name="connsiteX140" fmla="*/ 1725168 w 3352800"/>
              <a:gd name="connsiteY140" fmla="*/ 3145536 h 4443984"/>
              <a:gd name="connsiteX141" fmla="*/ 1700784 w 3352800"/>
              <a:gd name="connsiteY141" fmla="*/ 3340608 h 4443984"/>
              <a:gd name="connsiteX142" fmla="*/ 1700784 w 3352800"/>
              <a:gd name="connsiteY142" fmla="*/ 3358896 h 4443984"/>
              <a:gd name="connsiteX143" fmla="*/ 1840992 w 3352800"/>
              <a:gd name="connsiteY143" fmla="*/ 3413760 h 4443984"/>
              <a:gd name="connsiteX144" fmla="*/ 1926336 w 3352800"/>
              <a:gd name="connsiteY144" fmla="*/ 3444240 h 4443984"/>
              <a:gd name="connsiteX145" fmla="*/ 1950720 w 3352800"/>
              <a:gd name="connsiteY145" fmla="*/ 3493008 h 4443984"/>
              <a:gd name="connsiteX146" fmla="*/ 2017776 w 3352800"/>
              <a:gd name="connsiteY146" fmla="*/ 3480816 h 4443984"/>
              <a:gd name="connsiteX147" fmla="*/ 2090928 w 3352800"/>
              <a:gd name="connsiteY147" fmla="*/ 3493008 h 4443984"/>
              <a:gd name="connsiteX148" fmla="*/ 2170176 w 3352800"/>
              <a:gd name="connsiteY148" fmla="*/ 3547872 h 4443984"/>
              <a:gd name="connsiteX149" fmla="*/ 2182368 w 3352800"/>
              <a:gd name="connsiteY149" fmla="*/ 3724656 h 4443984"/>
              <a:gd name="connsiteX150" fmla="*/ 2261616 w 3352800"/>
              <a:gd name="connsiteY150" fmla="*/ 3864864 h 4443984"/>
              <a:gd name="connsiteX151" fmla="*/ 2255520 w 3352800"/>
              <a:gd name="connsiteY151" fmla="*/ 3950208 h 4443984"/>
              <a:gd name="connsiteX152" fmla="*/ 2328672 w 3352800"/>
              <a:gd name="connsiteY152" fmla="*/ 4096512 h 4443984"/>
              <a:gd name="connsiteX153" fmla="*/ 2426208 w 3352800"/>
              <a:gd name="connsiteY153" fmla="*/ 4145280 h 4443984"/>
              <a:gd name="connsiteX154" fmla="*/ 2474976 w 3352800"/>
              <a:gd name="connsiteY154" fmla="*/ 4236720 h 4443984"/>
              <a:gd name="connsiteX155" fmla="*/ 2511552 w 3352800"/>
              <a:gd name="connsiteY155" fmla="*/ 4376928 h 4443984"/>
              <a:gd name="connsiteX156" fmla="*/ 2511552 w 3352800"/>
              <a:gd name="connsiteY156" fmla="*/ 4443984 h 4443984"/>
              <a:gd name="connsiteX0" fmla="*/ 2511552 w 3352800"/>
              <a:gd name="connsiteY0" fmla="*/ 4443984 h 4443984"/>
              <a:gd name="connsiteX1" fmla="*/ 2657856 w 3352800"/>
              <a:gd name="connsiteY1" fmla="*/ 4395216 h 4443984"/>
              <a:gd name="connsiteX2" fmla="*/ 2694432 w 3352800"/>
              <a:gd name="connsiteY2" fmla="*/ 4194048 h 4443984"/>
              <a:gd name="connsiteX3" fmla="*/ 2731008 w 3352800"/>
              <a:gd name="connsiteY3" fmla="*/ 4059936 h 4443984"/>
              <a:gd name="connsiteX4" fmla="*/ 2779776 w 3352800"/>
              <a:gd name="connsiteY4" fmla="*/ 3883152 h 4443984"/>
              <a:gd name="connsiteX5" fmla="*/ 2840736 w 3352800"/>
              <a:gd name="connsiteY5" fmla="*/ 3791712 h 4443984"/>
              <a:gd name="connsiteX6" fmla="*/ 3011424 w 3352800"/>
              <a:gd name="connsiteY6" fmla="*/ 3767328 h 4443984"/>
              <a:gd name="connsiteX7" fmla="*/ 3121152 w 3352800"/>
              <a:gd name="connsiteY7" fmla="*/ 3822192 h 4443984"/>
              <a:gd name="connsiteX8" fmla="*/ 3090672 w 3352800"/>
              <a:gd name="connsiteY8" fmla="*/ 3602736 h 4443984"/>
              <a:gd name="connsiteX9" fmla="*/ 3194304 w 3352800"/>
              <a:gd name="connsiteY9" fmla="*/ 3176016 h 4443984"/>
              <a:gd name="connsiteX10" fmla="*/ 3352800 w 3352800"/>
              <a:gd name="connsiteY10" fmla="*/ 3041904 h 4443984"/>
              <a:gd name="connsiteX11" fmla="*/ 3322320 w 3352800"/>
              <a:gd name="connsiteY11" fmla="*/ 2749296 h 4443984"/>
              <a:gd name="connsiteX12" fmla="*/ 3322320 w 3352800"/>
              <a:gd name="connsiteY12" fmla="*/ 2688336 h 4443984"/>
              <a:gd name="connsiteX13" fmla="*/ 3157728 w 3352800"/>
              <a:gd name="connsiteY13" fmla="*/ 2523744 h 4443984"/>
              <a:gd name="connsiteX14" fmla="*/ 3115056 w 3352800"/>
              <a:gd name="connsiteY14" fmla="*/ 2499360 h 4443984"/>
              <a:gd name="connsiteX15" fmla="*/ 3023616 w 3352800"/>
              <a:gd name="connsiteY15" fmla="*/ 2377440 h 4443984"/>
              <a:gd name="connsiteX16" fmla="*/ 2932176 w 3352800"/>
              <a:gd name="connsiteY16" fmla="*/ 2286000 h 4443984"/>
              <a:gd name="connsiteX17" fmla="*/ 2968752 w 3352800"/>
              <a:gd name="connsiteY17" fmla="*/ 2133600 h 4443984"/>
              <a:gd name="connsiteX18" fmla="*/ 2962656 w 3352800"/>
              <a:gd name="connsiteY18" fmla="*/ 1926336 h 4443984"/>
              <a:gd name="connsiteX19" fmla="*/ 2791968 w 3352800"/>
              <a:gd name="connsiteY19" fmla="*/ 1871472 h 4443984"/>
              <a:gd name="connsiteX20" fmla="*/ 2688336 w 3352800"/>
              <a:gd name="connsiteY20" fmla="*/ 1901952 h 4443984"/>
              <a:gd name="connsiteX21" fmla="*/ 2609088 w 3352800"/>
              <a:gd name="connsiteY21" fmla="*/ 1822704 h 4443984"/>
              <a:gd name="connsiteX22" fmla="*/ 2474976 w 3352800"/>
              <a:gd name="connsiteY22" fmla="*/ 1804416 h 4443984"/>
              <a:gd name="connsiteX23" fmla="*/ 2389632 w 3352800"/>
              <a:gd name="connsiteY23" fmla="*/ 1956816 h 4443984"/>
              <a:gd name="connsiteX24" fmla="*/ 2377440 w 3352800"/>
              <a:gd name="connsiteY24" fmla="*/ 2212848 h 4443984"/>
              <a:gd name="connsiteX25" fmla="*/ 2212848 w 3352800"/>
              <a:gd name="connsiteY25" fmla="*/ 2334768 h 4443984"/>
              <a:gd name="connsiteX26" fmla="*/ 2231136 w 3352800"/>
              <a:gd name="connsiteY26" fmla="*/ 2261616 h 4443984"/>
              <a:gd name="connsiteX27" fmla="*/ 2188464 w 3352800"/>
              <a:gd name="connsiteY27" fmla="*/ 1926336 h 4443984"/>
              <a:gd name="connsiteX28" fmla="*/ 2176272 w 3352800"/>
              <a:gd name="connsiteY28" fmla="*/ 1810512 h 4443984"/>
              <a:gd name="connsiteX29" fmla="*/ 2133600 w 3352800"/>
              <a:gd name="connsiteY29" fmla="*/ 1773936 h 4443984"/>
              <a:gd name="connsiteX30" fmla="*/ 2029968 w 3352800"/>
              <a:gd name="connsiteY30" fmla="*/ 1725168 h 4443984"/>
              <a:gd name="connsiteX31" fmla="*/ 2029968 w 3352800"/>
              <a:gd name="connsiteY31" fmla="*/ 1700784 h 4443984"/>
              <a:gd name="connsiteX32" fmla="*/ 2048256 w 3352800"/>
              <a:gd name="connsiteY32" fmla="*/ 1578864 h 4443984"/>
              <a:gd name="connsiteX33" fmla="*/ 2048256 w 3352800"/>
              <a:gd name="connsiteY33" fmla="*/ 1505712 h 4443984"/>
              <a:gd name="connsiteX34" fmla="*/ 2005584 w 3352800"/>
              <a:gd name="connsiteY34" fmla="*/ 1456944 h 4443984"/>
              <a:gd name="connsiteX35" fmla="*/ 1944624 w 3352800"/>
              <a:gd name="connsiteY35" fmla="*/ 1438656 h 4443984"/>
              <a:gd name="connsiteX36" fmla="*/ 1853184 w 3352800"/>
              <a:gd name="connsiteY36" fmla="*/ 1450848 h 4443984"/>
              <a:gd name="connsiteX37" fmla="*/ 1792224 w 3352800"/>
              <a:gd name="connsiteY37" fmla="*/ 1517904 h 4443984"/>
              <a:gd name="connsiteX38" fmla="*/ 1792224 w 3352800"/>
              <a:gd name="connsiteY38" fmla="*/ 1603248 h 4443984"/>
              <a:gd name="connsiteX39" fmla="*/ 1798320 w 3352800"/>
              <a:gd name="connsiteY39" fmla="*/ 1633728 h 4443984"/>
              <a:gd name="connsiteX40" fmla="*/ 1712976 w 3352800"/>
              <a:gd name="connsiteY40" fmla="*/ 1578864 h 4443984"/>
              <a:gd name="connsiteX41" fmla="*/ 1652016 w 3352800"/>
              <a:gd name="connsiteY41" fmla="*/ 1542288 h 4443984"/>
              <a:gd name="connsiteX42" fmla="*/ 1652016 w 3352800"/>
              <a:gd name="connsiteY42" fmla="*/ 1487424 h 4443984"/>
              <a:gd name="connsiteX43" fmla="*/ 1652016 w 3352800"/>
              <a:gd name="connsiteY43" fmla="*/ 1389888 h 4443984"/>
              <a:gd name="connsiteX44" fmla="*/ 1639824 w 3352800"/>
              <a:gd name="connsiteY44" fmla="*/ 1280160 h 4443984"/>
              <a:gd name="connsiteX45" fmla="*/ 1603248 w 3352800"/>
              <a:gd name="connsiteY45" fmla="*/ 1231392 h 4443984"/>
              <a:gd name="connsiteX46" fmla="*/ 1536192 w 3352800"/>
              <a:gd name="connsiteY46" fmla="*/ 1213104 h 4443984"/>
              <a:gd name="connsiteX47" fmla="*/ 1487424 w 3352800"/>
              <a:gd name="connsiteY47" fmla="*/ 1213104 h 4443984"/>
              <a:gd name="connsiteX48" fmla="*/ 1420368 w 3352800"/>
              <a:gd name="connsiteY48" fmla="*/ 1261872 h 4443984"/>
              <a:gd name="connsiteX49" fmla="*/ 1383792 w 3352800"/>
              <a:gd name="connsiteY49" fmla="*/ 1261872 h 4443984"/>
              <a:gd name="connsiteX50" fmla="*/ 1389888 w 3352800"/>
              <a:gd name="connsiteY50" fmla="*/ 1200912 h 4443984"/>
              <a:gd name="connsiteX51" fmla="*/ 1389888 w 3352800"/>
              <a:gd name="connsiteY51" fmla="*/ 1127760 h 4443984"/>
              <a:gd name="connsiteX52" fmla="*/ 1353312 w 3352800"/>
              <a:gd name="connsiteY52" fmla="*/ 1042416 h 4443984"/>
              <a:gd name="connsiteX53" fmla="*/ 1298448 w 3352800"/>
              <a:gd name="connsiteY53" fmla="*/ 1030224 h 4443984"/>
              <a:gd name="connsiteX54" fmla="*/ 1298448 w 3352800"/>
              <a:gd name="connsiteY54" fmla="*/ 1030224 h 4443984"/>
              <a:gd name="connsiteX55" fmla="*/ 1237488 w 3352800"/>
              <a:gd name="connsiteY55" fmla="*/ 1024128 h 4443984"/>
              <a:gd name="connsiteX56" fmla="*/ 1298448 w 3352800"/>
              <a:gd name="connsiteY56" fmla="*/ 938784 h 4443984"/>
              <a:gd name="connsiteX57" fmla="*/ 1286256 w 3352800"/>
              <a:gd name="connsiteY57" fmla="*/ 780288 h 4443984"/>
              <a:gd name="connsiteX58" fmla="*/ 1164336 w 3352800"/>
              <a:gd name="connsiteY58" fmla="*/ 719328 h 4443984"/>
              <a:gd name="connsiteX59" fmla="*/ 1115568 w 3352800"/>
              <a:gd name="connsiteY59" fmla="*/ 676656 h 4443984"/>
              <a:gd name="connsiteX60" fmla="*/ 1085088 w 3352800"/>
              <a:gd name="connsiteY60" fmla="*/ 615696 h 4443984"/>
              <a:gd name="connsiteX61" fmla="*/ 1072896 w 3352800"/>
              <a:gd name="connsiteY61" fmla="*/ 505968 h 4443984"/>
              <a:gd name="connsiteX62" fmla="*/ 1011936 w 3352800"/>
              <a:gd name="connsiteY62" fmla="*/ 475488 h 4443984"/>
              <a:gd name="connsiteX63" fmla="*/ 963168 w 3352800"/>
              <a:gd name="connsiteY63" fmla="*/ 463296 h 4443984"/>
              <a:gd name="connsiteX64" fmla="*/ 902208 w 3352800"/>
              <a:gd name="connsiteY64" fmla="*/ 457200 h 4443984"/>
              <a:gd name="connsiteX65" fmla="*/ 865632 w 3352800"/>
              <a:gd name="connsiteY65" fmla="*/ 420624 h 4443984"/>
              <a:gd name="connsiteX66" fmla="*/ 871728 w 3352800"/>
              <a:gd name="connsiteY66" fmla="*/ 341376 h 4443984"/>
              <a:gd name="connsiteX67" fmla="*/ 896112 w 3352800"/>
              <a:gd name="connsiteY67" fmla="*/ 274320 h 4443984"/>
              <a:gd name="connsiteX68" fmla="*/ 902208 w 3352800"/>
              <a:gd name="connsiteY68" fmla="*/ 219456 h 4443984"/>
              <a:gd name="connsiteX69" fmla="*/ 871728 w 3352800"/>
              <a:gd name="connsiteY69" fmla="*/ 134112 h 4443984"/>
              <a:gd name="connsiteX70" fmla="*/ 841248 w 3352800"/>
              <a:gd name="connsiteY70" fmla="*/ 85344 h 4443984"/>
              <a:gd name="connsiteX71" fmla="*/ 780288 w 3352800"/>
              <a:gd name="connsiteY71" fmla="*/ 67056 h 4443984"/>
              <a:gd name="connsiteX72" fmla="*/ 719328 w 3352800"/>
              <a:gd name="connsiteY72" fmla="*/ 0 h 4443984"/>
              <a:gd name="connsiteX73" fmla="*/ 682752 w 3352800"/>
              <a:gd name="connsiteY73" fmla="*/ 0 h 4443984"/>
              <a:gd name="connsiteX74" fmla="*/ 646176 w 3352800"/>
              <a:gd name="connsiteY74" fmla="*/ 79248 h 4443984"/>
              <a:gd name="connsiteX75" fmla="*/ 615696 w 3352800"/>
              <a:gd name="connsiteY75" fmla="*/ 85344 h 4443984"/>
              <a:gd name="connsiteX76" fmla="*/ 566928 w 3352800"/>
              <a:gd name="connsiteY76" fmla="*/ 67056 h 4443984"/>
              <a:gd name="connsiteX77" fmla="*/ 499872 w 3352800"/>
              <a:gd name="connsiteY77" fmla="*/ 48768 h 4443984"/>
              <a:gd name="connsiteX78" fmla="*/ 499872 w 3352800"/>
              <a:gd name="connsiteY78" fmla="*/ 48768 h 4443984"/>
              <a:gd name="connsiteX79" fmla="*/ 396240 w 3352800"/>
              <a:gd name="connsiteY79" fmla="*/ 225552 h 4443984"/>
              <a:gd name="connsiteX80" fmla="*/ 426720 w 3352800"/>
              <a:gd name="connsiteY80" fmla="*/ 280416 h 4443984"/>
              <a:gd name="connsiteX81" fmla="*/ 396240 w 3352800"/>
              <a:gd name="connsiteY81" fmla="*/ 438912 h 4443984"/>
              <a:gd name="connsiteX82" fmla="*/ 359664 w 3352800"/>
              <a:gd name="connsiteY82" fmla="*/ 512064 h 4443984"/>
              <a:gd name="connsiteX83" fmla="*/ 262128 w 3352800"/>
              <a:gd name="connsiteY83" fmla="*/ 451104 h 4443984"/>
              <a:gd name="connsiteX84" fmla="*/ 231648 w 3352800"/>
              <a:gd name="connsiteY84" fmla="*/ 402336 h 4443984"/>
              <a:gd name="connsiteX85" fmla="*/ 195072 w 3352800"/>
              <a:gd name="connsiteY85" fmla="*/ 390144 h 4443984"/>
              <a:gd name="connsiteX86" fmla="*/ 158496 w 3352800"/>
              <a:gd name="connsiteY86" fmla="*/ 402336 h 4443984"/>
              <a:gd name="connsiteX87" fmla="*/ 109728 w 3352800"/>
              <a:gd name="connsiteY87" fmla="*/ 438912 h 4443984"/>
              <a:gd name="connsiteX88" fmla="*/ 113538 w 3352800"/>
              <a:gd name="connsiteY88" fmla="*/ 534162 h 4443984"/>
              <a:gd name="connsiteX89" fmla="*/ 152400 w 3352800"/>
              <a:gd name="connsiteY89" fmla="*/ 579120 h 4443984"/>
              <a:gd name="connsiteX90" fmla="*/ 0 w 3352800"/>
              <a:gd name="connsiteY90" fmla="*/ 688848 h 4443984"/>
              <a:gd name="connsiteX91" fmla="*/ 73152 w 3352800"/>
              <a:gd name="connsiteY91" fmla="*/ 749808 h 4443984"/>
              <a:gd name="connsiteX92" fmla="*/ 128016 w 3352800"/>
              <a:gd name="connsiteY92" fmla="*/ 871728 h 4443984"/>
              <a:gd name="connsiteX93" fmla="*/ 60960 w 3352800"/>
              <a:gd name="connsiteY93" fmla="*/ 975360 h 4443984"/>
              <a:gd name="connsiteX94" fmla="*/ 60960 w 3352800"/>
              <a:gd name="connsiteY94" fmla="*/ 1115568 h 4443984"/>
              <a:gd name="connsiteX95" fmla="*/ 152400 w 3352800"/>
              <a:gd name="connsiteY95" fmla="*/ 1243584 h 4443984"/>
              <a:gd name="connsiteX96" fmla="*/ 292608 w 3352800"/>
              <a:gd name="connsiteY96" fmla="*/ 1243584 h 4443984"/>
              <a:gd name="connsiteX97" fmla="*/ 353568 w 3352800"/>
              <a:gd name="connsiteY97" fmla="*/ 1408176 h 4443984"/>
              <a:gd name="connsiteX98" fmla="*/ 335280 w 3352800"/>
              <a:gd name="connsiteY98" fmla="*/ 1463040 h 4443984"/>
              <a:gd name="connsiteX99" fmla="*/ 304800 w 3352800"/>
              <a:gd name="connsiteY99" fmla="*/ 1505712 h 4443984"/>
              <a:gd name="connsiteX100" fmla="*/ 274320 w 3352800"/>
              <a:gd name="connsiteY100" fmla="*/ 1536192 h 4443984"/>
              <a:gd name="connsiteX101" fmla="*/ 268224 w 3352800"/>
              <a:gd name="connsiteY101" fmla="*/ 1591056 h 4443984"/>
              <a:gd name="connsiteX102" fmla="*/ 249936 w 3352800"/>
              <a:gd name="connsiteY102" fmla="*/ 1645920 h 4443984"/>
              <a:gd name="connsiteX103" fmla="*/ 298704 w 3352800"/>
              <a:gd name="connsiteY103" fmla="*/ 1682496 h 4443984"/>
              <a:gd name="connsiteX104" fmla="*/ 316992 w 3352800"/>
              <a:gd name="connsiteY104" fmla="*/ 1737360 h 4443984"/>
              <a:gd name="connsiteX105" fmla="*/ 341376 w 3352800"/>
              <a:gd name="connsiteY105" fmla="*/ 1786128 h 4443984"/>
              <a:gd name="connsiteX106" fmla="*/ 365760 w 3352800"/>
              <a:gd name="connsiteY106" fmla="*/ 1859280 h 4443984"/>
              <a:gd name="connsiteX107" fmla="*/ 487680 w 3352800"/>
              <a:gd name="connsiteY107" fmla="*/ 1847088 h 4443984"/>
              <a:gd name="connsiteX108" fmla="*/ 548640 w 3352800"/>
              <a:gd name="connsiteY108" fmla="*/ 1908048 h 4443984"/>
              <a:gd name="connsiteX109" fmla="*/ 566928 w 3352800"/>
              <a:gd name="connsiteY109" fmla="*/ 1950720 h 4443984"/>
              <a:gd name="connsiteX110" fmla="*/ 591312 w 3352800"/>
              <a:gd name="connsiteY110" fmla="*/ 1962912 h 4443984"/>
              <a:gd name="connsiteX111" fmla="*/ 585216 w 3352800"/>
              <a:gd name="connsiteY111" fmla="*/ 2164080 h 4443984"/>
              <a:gd name="connsiteX112" fmla="*/ 579120 w 3352800"/>
              <a:gd name="connsiteY112" fmla="*/ 2237232 h 4443984"/>
              <a:gd name="connsiteX113" fmla="*/ 652272 w 3352800"/>
              <a:gd name="connsiteY113" fmla="*/ 2249424 h 4443984"/>
              <a:gd name="connsiteX114" fmla="*/ 676656 w 3352800"/>
              <a:gd name="connsiteY114" fmla="*/ 2225040 h 4443984"/>
              <a:gd name="connsiteX115" fmla="*/ 627888 w 3352800"/>
              <a:gd name="connsiteY115" fmla="*/ 2097024 h 4443984"/>
              <a:gd name="connsiteX116" fmla="*/ 640080 w 3352800"/>
              <a:gd name="connsiteY116" fmla="*/ 2066544 h 4443984"/>
              <a:gd name="connsiteX117" fmla="*/ 682752 w 3352800"/>
              <a:gd name="connsiteY117" fmla="*/ 1895856 h 4443984"/>
              <a:gd name="connsiteX118" fmla="*/ 682752 w 3352800"/>
              <a:gd name="connsiteY118" fmla="*/ 1895856 h 4443984"/>
              <a:gd name="connsiteX119" fmla="*/ 798576 w 3352800"/>
              <a:gd name="connsiteY119" fmla="*/ 1865376 h 4443984"/>
              <a:gd name="connsiteX120" fmla="*/ 908304 w 3352800"/>
              <a:gd name="connsiteY120" fmla="*/ 1883664 h 4443984"/>
              <a:gd name="connsiteX121" fmla="*/ 957072 w 3352800"/>
              <a:gd name="connsiteY121" fmla="*/ 1962912 h 4443984"/>
              <a:gd name="connsiteX122" fmla="*/ 1042416 w 3352800"/>
              <a:gd name="connsiteY122" fmla="*/ 2097024 h 4443984"/>
              <a:gd name="connsiteX123" fmla="*/ 1133856 w 3352800"/>
              <a:gd name="connsiteY123" fmla="*/ 2121408 h 4443984"/>
              <a:gd name="connsiteX124" fmla="*/ 1207008 w 3352800"/>
              <a:gd name="connsiteY124" fmla="*/ 2164080 h 4443984"/>
              <a:gd name="connsiteX125" fmla="*/ 1243584 w 3352800"/>
              <a:gd name="connsiteY125" fmla="*/ 2200656 h 4443984"/>
              <a:gd name="connsiteX126" fmla="*/ 1243584 w 3352800"/>
              <a:gd name="connsiteY126" fmla="*/ 2261616 h 4443984"/>
              <a:gd name="connsiteX127" fmla="*/ 1347216 w 3352800"/>
              <a:gd name="connsiteY127" fmla="*/ 2383536 h 4443984"/>
              <a:gd name="connsiteX128" fmla="*/ 1383792 w 3352800"/>
              <a:gd name="connsiteY128" fmla="*/ 2438400 h 4443984"/>
              <a:gd name="connsiteX129" fmla="*/ 1414272 w 3352800"/>
              <a:gd name="connsiteY129" fmla="*/ 2517648 h 4443984"/>
              <a:gd name="connsiteX130" fmla="*/ 1414272 w 3352800"/>
              <a:gd name="connsiteY130" fmla="*/ 2584704 h 4443984"/>
              <a:gd name="connsiteX131" fmla="*/ 1414272 w 3352800"/>
              <a:gd name="connsiteY131" fmla="*/ 2584704 h 4443984"/>
              <a:gd name="connsiteX132" fmla="*/ 1414272 w 3352800"/>
              <a:gd name="connsiteY132" fmla="*/ 2670048 h 4443984"/>
              <a:gd name="connsiteX133" fmla="*/ 1548384 w 3352800"/>
              <a:gd name="connsiteY133" fmla="*/ 2743200 h 4443984"/>
              <a:gd name="connsiteX134" fmla="*/ 1584960 w 3352800"/>
              <a:gd name="connsiteY134" fmla="*/ 2798064 h 4443984"/>
              <a:gd name="connsiteX135" fmla="*/ 1591056 w 3352800"/>
              <a:gd name="connsiteY135" fmla="*/ 2877312 h 4443984"/>
              <a:gd name="connsiteX136" fmla="*/ 1633728 w 3352800"/>
              <a:gd name="connsiteY136" fmla="*/ 2919984 h 4443984"/>
              <a:gd name="connsiteX137" fmla="*/ 1712976 w 3352800"/>
              <a:gd name="connsiteY137" fmla="*/ 2974848 h 4443984"/>
              <a:gd name="connsiteX138" fmla="*/ 1725168 w 3352800"/>
              <a:gd name="connsiteY138" fmla="*/ 3011424 h 4443984"/>
              <a:gd name="connsiteX139" fmla="*/ 1725168 w 3352800"/>
              <a:gd name="connsiteY139" fmla="*/ 3072384 h 4443984"/>
              <a:gd name="connsiteX140" fmla="*/ 1725168 w 3352800"/>
              <a:gd name="connsiteY140" fmla="*/ 3145536 h 4443984"/>
              <a:gd name="connsiteX141" fmla="*/ 1700784 w 3352800"/>
              <a:gd name="connsiteY141" fmla="*/ 3340608 h 4443984"/>
              <a:gd name="connsiteX142" fmla="*/ 1700784 w 3352800"/>
              <a:gd name="connsiteY142" fmla="*/ 3358896 h 4443984"/>
              <a:gd name="connsiteX143" fmla="*/ 1840992 w 3352800"/>
              <a:gd name="connsiteY143" fmla="*/ 3413760 h 4443984"/>
              <a:gd name="connsiteX144" fmla="*/ 1926336 w 3352800"/>
              <a:gd name="connsiteY144" fmla="*/ 3444240 h 4443984"/>
              <a:gd name="connsiteX145" fmla="*/ 1950720 w 3352800"/>
              <a:gd name="connsiteY145" fmla="*/ 3493008 h 4443984"/>
              <a:gd name="connsiteX146" fmla="*/ 2017776 w 3352800"/>
              <a:gd name="connsiteY146" fmla="*/ 3480816 h 4443984"/>
              <a:gd name="connsiteX147" fmla="*/ 2090928 w 3352800"/>
              <a:gd name="connsiteY147" fmla="*/ 3493008 h 4443984"/>
              <a:gd name="connsiteX148" fmla="*/ 2170176 w 3352800"/>
              <a:gd name="connsiteY148" fmla="*/ 3547872 h 4443984"/>
              <a:gd name="connsiteX149" fmla="*/ 2182368 w 3352800"/>
              <a:gd name="connsiteY149" fmla="*/ 3724656 h 4443984"/>
              <a:gd name="connsiteX150" fmla="*/ 2261616 w 3352800"/>
              <a:gd name="connsiteY150" fmla="*/ 3864864 h 4443984"/>
              <a:gd name="connsiteX151" fmla="*/ 2255520 w 3352800"/>
              <a:gd name="connsiteY151" fmla="*/ 3950208 h 4443984"/>
              <a:gd name="connsiteX152" fmla="*/ 2328672 w 3352800"/>
              <a:gd name="connsiteY152" fmla="*/ 4096512 h 4443984"/>
              <a:gd name="connsiteX153" fmla="*/ 2426208 w 3352800"/>
              <a:gd name="connsiteY153" fmla="*/ 4145280 h 4443984"/>
              <a:gd name="connsiteX154" fmla="*/ 2474976 w 3352800"/>
              <a:gd name="connsiteY154" fmla="*/ 4236720 h 4443984"/>
              <a:gd name="connsiteX155" fmla="*/ 2511552 w 3352800"/>
              <a:gd name="connsiteY155" fmla="*/ 4376928 h 4443984"/>
              <a:gd name="connsiteX156" fmla="*/ 2511552 w 3352800"/>
              <a:gd name="connsiteY156" fmla="*/ 4443984 h 4443984"/>
              <a:gd name="connsiteX0" fmla="*/ 2511552 w 3352800"/>
              <a:gd name="connsiteY0" fmla="*/ 4443984 h 4443984"/>
              <a:gd name="connsiteX1" fmla="*/ 2657856 w 3352800"/>
              <a:gd name="connsiteY1" fmla="*/ 4395216 h 4443984"/>
              <a:gd name="connsiteX2" fmla="*/ 2694432 w 3352800"/>
              <a:gd name="connsiteY2" fmla="*/ 4194048 h 4443984"/>
              <a:gd name="connsiteX3" fmla="*/ 2731008 w 3352800"/>
              <a:gd name="connsiteY3" fmla="*/ 4059936 h 4443984"/>
              <a:gd name="connsiteX4" fmla="*/ 2779776 w 3352800"/>
              <a:gd name="connsiteY4" fmla="*/ 3883152 h 4443984"/>
              <a:gd name="connsiteX5" fmla="*/ 2840736 w 3352800"/>
              <a:gd name="connsiteY5" fmla="*/ 3791712 h 4443984"/>
              <a:gd name="connsiteX6" fmla="*/ 3011424 w 3352800"/>
              <a:gd name="connsiteY6" fmla="*/ 3767328 h 4443984"/>
              <a:gd name="connsiteX7" fmla="*/ 3121152 w 3352800"/>
              <a:gd name="connsiteY7" fmla="*/ 3822192 h 4443984"/>
              <a:gd name="connsiteX8" fmla="*/ 3090672 w 3352800"/>
              <a:gd name="connsiteY8" fmla="*/ 3602736 h 4443984"/>
              <a:gd name="connsiteX9" fmla="*/ 3194304 w 3352800"/>
              <a:gd name="connsiteY9" fmla="*/ 3176016 h 4443984"/>
              <a:gd name="connsiteX10" fmla="*/ 3352800 w 3352800"/>
              <a:gd name="connsiteY10" fmla="*/ 3041904 h 4443984"/>
              <a:gd name="connsiteX11" fmla="*/ 3322320 w 3352800"/>
              <a:gd name="connsiteY11" fmla="*/ 2749296 h 4443984"/>
              <a:gd name="connsiteX12" fmla="*/ 3322320 w 3352800"/>
              <a:gd name="connsiteY12" fmla="*/ 2688336 h 4443984"/>
              <a:gd name="connsiteX13" fmla="*/ 3157728 w 3352800"/>
              <a:gd name="connsiteY13" fmla="*/ 2523744 h 4443984"/>
              <a:gd name="connsiteX14" fmla="*/ 3115056 w 3352800"/>
              <a:gd name="connsiteY14" fmla="*/ 2499360 h 4443984"/>
              <a:gd name="connsiteX15" fmla="*/ 3023616 w 3352800"/>
              <a:gd name="connsiteY15" fmla="*/ 2377440 h 4443984"/>
              <a:gd name="connsiteX16" fmla="*/ 2932176 w 3352800"/>
              <a:gd name="connsiteY16" fmla="*/ 2286000 h 4443984"/>
              <a:gd name="connsiteX17" fmla="*/ 2968752 w 3352800"/>
              <a:gd name="connsiteY17" fmla="*/ 2133600 h 4443984"/>
              <a:gd name="connsiteX18" fmla="*/ 2962656 w 3352800"/>
              <a:gd name="connsiteY18" fmla="*/ 1926336 h 4443984"/>
              <a:gd name="connsiteX19" fmla="*/ 2791968 w 3352800"/>
              <a:gd name="connsiteY19" fmla="*/ 1871472 h 4443984"/>
              <a:gd name="connsiteX20" fmla="*/ 2688336 w 3352800"/>
              <a:gd name="connsiteY20" fmla="*/ 1901952 h 4443984"/>
              <a:gd name="connsiteX21" fmla="*/ 2609088 w 3352800"/>
              <a:gd name="connsiteY21" fmla="*/ 1822704 h 4443984"/>
              <a:gd name="connsiteX22" fmla="*/ 2474976 w 3352800"/>
              <a:gd name="connsiteY22" fmla="*/ 1804416 h 4443984"/>
              <a:gd name="connsiteX23" fmla="*/ 2389632 w 3352800"/>
              <a:gd name="connsiteY23" fmla="*/ 1956816 h 4443984"/>
              <a:gd name="connsiteX24" fmla="*/ 2377440 w 3352800"/>
              <a:gd name="connsiteY24" fmla="*/ 2212848 h 4443984"/>
              <a:gd name="connsiteX25" fmla="*/ 2212848 w 3352800"/>
              <a:gd name="connsiteY25" fmla="*/ 2334768 h 4443984"/>
              <a:gd name="connsiteX26" fmla="*/ 2231136 w 3352800"/>
              <a:gd name="connsiteY26" fmla="*/ 2261616 h 4443984"/>
              <a:gd name="connsiteX27" fmla="*/ 2188464 w 3352800"/>
              <a:gd name="connsiteY27" fmla="*/ 1926336 h 4443984"/>
              <a:gd name="connsiteX28" fmla="*/ 2176272 w 3352800"/>
              <a:gd name="connsiteY28" fmla="*/ 1810512 h 4443984"/>
              <a:gd name="connsiteX29" fmla="*/ 2133600 w 3352800"/>
              <a:gd name="connsiteY29" fmla="*/ 1773936 h 4443984"/>
              <a:gd name="connsiteX30" fmla="*/ 2029968 w 3352800"/>
              <a:gd name="connsiteY30" fmla="*/ 1725168 h 4443984"/>
              <a:gd name="connsiteX31" fmla="*/ 2029968 w 3352800"/>
              <a:gd name="connsiteY31" fmla="*/ 1700784 h 4443984"/>
              <a:gd name="connsiteX32" fmla="*/ 2048256 w 3352800"/>
              <a:gd name="connsiteY32" fmla="*/ 1578864 h 4443984"/>
              <a:gd name="connsiteX33" fmla="*/ 2048256 w 3352800"/>
              <a:gd name="connsiteY33" fmla="*/ 1505712 h 4443984"/>
              <a:gd name="connsiteX34" fmla="*/ 2005584 w 3352800"/>
              <a:gd name="connsiteY34" fmla="*/ 1456944 h 4443984"/>
              <a:gd name="connsiteX35" fmla="*/ 1944624 w 3352800"/>
              <a:gd name="connsiteY35" fmla="*/ 1438656 h 4443984"/>
              <a:gd name="connsiteX36" fmla="*/ 1853184 w 3352800"/>
              <a:gd name="connsiteY36" fmla="*/ 1450848 h 4443984"/>
              <a:gd name="connsiteX37" fmla="*/ 1792224 w 3352800"/>
              <a:gd name="connsiteY37" fmla="*/ 1517904 h 4443984"/>
              <a:gd name="connsiteX38" fmla="*/ 1792224 w 3352800"/>
              <a:gd name="connsiteY38" fmla="*/ 1603248 h 4443984"/>
              <a:gd name="connsiteX39" fmla="*/ 1798320 w 3352800"/>
              <a:gd name="connsiteY39" fmla="*/ 1633728 h 4443984"/>
              <a:gd name="connsiteX40" fmla="*/ 1712976 w 3352800"/>
              <a:gd name="connsiteY40" fmla="*/ 1578864 h 4443984"/>
              <a:gd name="connsiteX41" fmla="*/ 1652016 w 3352800"/>
              <a:gd name="connsiteY41" fmla="*/ 1542288 h 4443984"/>
              <a:gd name="connsiteX42" fmla="*/ 1652016 w 3352800"/>
              <a:gd name="connsiteY42" fmla="*/ 1487424 h 4443984"/>
              <a:gd name="connsiteX43" fmla="*/ 1652016 w 3352800"/>
              <a:gd name="connsiteY43" fmla="*/ 1389888 h 4443984"/>
              <a:gd name="connsiteX44" fmla="*/ 1639824 w 3352800"/>
              <a:gd name="connsiteY44" fmla="*/ 1280160 h 4443984"/>
              <a:gd name="connsiteX45" fmla="*/ 1603248 w 3352800"/>
              <a:gd name="connsiteY45" fmla="*/ 1231392 h 4443984"/>
              <a:gd name="connsiteX46" fmla="*/ 1536192 w 3352800"/>
              <a:gd name="connsiteY46" fmla="*/ 1213104 h 4443984"/>
              <a:gd name="connsiteX47" fmla="*/ 1487424 w 3352800"/>
              <a:gd name="connsiteY47" fmla="*/ 1213104 h 4443984"/>
              <a:gd name="connsiteX48" fmla="*/ 1420368 w 3352800"/>
              <a:gd name="connsiteY48" fmla="*/ 1261872 h 4443984"/>
              <a:gd name="connsiteX49" fmla="*/ 1383792 w 3352800"/>
              <a:gd name="connsiteY49" fmla="*/ 1261872 h 4443984"/>
              <a:gd name="connsiteX50" fmla="*/ 1389888 w 3352800"/>
              <a:gd name="connsiteY50" fmla="*/ 1200912 h 4443984"/>
              <a:gd name="connsiteX51" fmla="*/ 1389888 w 3352800"/>
              <a:gd name="connsiteY51" fmla="*/ 1127760 h 4443984"/>
              <a:gd name="connsiteX52" fmla="*/ 1353312 w 3352800"/>
              <a:gd name="connsiteY52" fmla="*/ 1042416 h 4443984"/>
              <a:gd name="connsiteX53" fmla="*/ 1298448 w 3352800"/>
              <a:gd name="connsiteY53" fmla="*/ 1030224 h 4443984"/>
              <a:gd name="connsiteX54" fmla="*/ 1298448 w 3352800"/>
              <a:gd name="connsiteY54" fmla="*/ 1030224 h 4443984"/>
              <a:gd name="connsiteX55" fmla="*/ 1237488 w 3352800"/>
              <a:gd name="connsiteY55" fmla="*/ 1024128 h 4443984"/>
              <a:gd name="connsiteX56" fmla="*/ 1298448 w 3352800"/>
              <a:gd name="connsiteY56" fmla="*/ 938784 h 4443984"/>
              <a:gd name="connsiteX57" fmla="*/ 1286256 w 3352800"/>
              <a:gd name="connsiteY57" fmla="*/ 780288 h 4443984"/>
              <a:gd name="connsiteX58" fmla="*/ 1164336 w 3352800"/>
              <a:gd name="connsiteY58" fmla="*/ 719328 h 4443984"/>
              <a:gd name="connsiteX59" fmla="*/ 1115568 w 3352800"/>
              <a:gd name="connsiteY59" fmla="*/ 676656 h 4443984"/>
              <a:gd name="connsiteX60" fmla="*/ 1085088 w 3352800"/>
              <a:gd name="connsiteY60" fmla="*/ 615696 h 4443984"/>
              <a:gd name="connsiteX61" fmla="*/ 1072896 w 3352800"/>
              <a:gd name="connsiteY61" fmla="*/ 505968 h 4443984"/>
              <a:gd name="connsiteX62" fmla="*/ 1011936 w 3352800"/>
              <a:gd name="connsiteY62" fmla="*/ 475488 h 4443984"/>
              <a:gd name="connsiteX63" fmla="*/ 963168 w 3352800"/>
              <a:gd name="connsiteY63" fmla="*/ 463296 h 4443984"/>
              <a:gd name="connsiteX64" fmla="*/ 902208 w 3352800"/>
              <a:gd name="connsiteY64" fmla="*/ 457200 h 4443984"/>
              <a:gd name="connsiteX65" fmla="*/ 865632 w 3352800"/>
              <a:gd name="connsiteY65" fmla="*/ 420624 h 4443984"/>
              <a:gd name="connsiteX66" fmla="*/ 871728 w 3352800"/>
              <a:gd name="connsiteY66" fmla="*/ 341376 h 4443984"/>
              <a:gd name="connsiteX67" fmla="*/ 896112 w 3352800"/>
              <a:gd name="connsiteY67" fmla="*/ 274320 h 4443984"/>
              <a:gd name="connsiteX68" fmla="*/ 902208 w 3352800"/>
              <a:gd name="connsiteY68" fmla="*/ 219456 h 4443984"/>
              <a:gd name="connsiteX69" fmla="*/ 871728 w 3352800"/>
              <a:gd name="connsiteY69" fmla="*/ 134112 h 4443984"/>
              <a:gd name="connsiteX70" fmla="*/ 841248 w 3352800"/>
              <a:gd name="connsiteY70" fmla="*/ 85344 h 4443984"/>
              <a:gd name="connsiteX71" fmla="*/ 780288 w 3352800"/>
              <a:gd name="connsiteY71" fmla="*/ 67056 h 4443984"/>
              <a:gd name="connsiteX72" fmla="*/ 719328 w 3352800"/>
              <a:gd name="connsiteY72" fmla="*/ 0 h 4443984"/>
              <a:gd name="connsiteX73" fmla="*/ 682752 w 3352800"/>
              <a:gd name="connsiteY73" fmla="*/ 0 h 4443984"/>
              <a:gd name="connsiteX74" fmla="*/ 646176 w 3352800"/>
              <a:gd name="connsiteY74" fmla="*/ 79248 h 4443984"/>
              <a:gd name="connsiteX75" fmla="*/ 615696 w 3352800"/>
              <a:gd name="connsiteY75" fmla="*/ 85344 h 4443984"/>
              <a:gd name="connsiteX76" fmla="*/ 566928 w 3352800"/>
              <a:gd name="connsiteY76" fmla="*/ 67056 h 4443984"/>
              <a:gd name="connsiteX77" fmla="*/ 499872 w 3352800"/>
              <a:gd name="connsiteY77" fmla="*/ 48768 h 4443984"/>
              <a:gd name="connsiteX78" fmla="*/ 499872 w 3352800"/>
              <a:gd name="connsiteY78" fmla="*/ 48768 h 4443984"/>
              <a:gd name="connsiteX79" fmla="*/ 396240 w 3352800"/>
              <a:gd name="connsiteY79" fmla="*/ 225552 h 4443984"/>
              <a:gd name="connsiteX80" fmla="*/ 426720 w 3352800"/>
              <a:gd name="connsiteY80" fmla="*/ 280416 h 4443984"/>
              <a:gd name="connsiteX81" fmla="*/ 396240 w 3352800"/>
              <a:gd name="connsiteY81" fmla="*/ 438912 h 4443984"/>
              <a:gd name="connsiteX82" fmla="*/ 359664 w 3352800"/>
              <a:gd name="connsiteY82" fmla="*/ 512064 h 4443984"/>
              <a:gd name="connsiteX83" fmla="*/ 262128 w 3352800"/>
              <a:gd name="connsiteY83" fmla="*/ 451104 h 4443984"/>
              <a:gd name="connsiteX84" fmla="*/ 231648 w 3352800"/>
              <a:gd name="connsiteY84" fmla="*/ 402336 h 4443984"/>
              <a:gd name="connsiteX85" fmla="*/ 195072 w 3352800"/>
              <a:gd name="connsiteY85" fmla="*/ 390144 h 4443984"/>
              <a:gd name="connsiteX86" fmla="*/ 158496 w 3352800"/>
              <a:gd name="connsiteY86" fmla="*/ 402336 h 4443984"/>
              <a:gd name="connsiteX87" fmla="*/ 109728 w 3352800"/>
              <a:gd name="connsiteY87" fmla="*/ 438912 h 4443984"/>
              <a:gd name="connsiteX88" fmla="*/ 113538 w 3352800"/>
              <a:gd name="connsiteY88" fmla="*/ 534162 h 4443984"/>
              <a:gd name="connsiteX89" fmla="*/ 140970 w 3352800"/>
              <a:gd name="connsiteY89" fmla="*/ 590550 h 4443984"/>
              <a:gd name="connsiteX90" fmla="*/ 0 w 3352800"/>
              <a:gd name="connsiteY90" fmla="*/ 688848 h 4443984"/>
              <a:gd name="connsiteX91" fmla="*/ 73152 w 3352800"/>
              <a:gd name="connsiteY91" fmla="*/ 749808 h 4443984"/>
              <a:gd name="connsiteX92" fmla="*/ 128016 w 3352800"/>
              <a:gd name="connsiteY92" fmla="*/ 871728 h 4443984"/>
              <a:gd name="connsiteX93" fmla="*/ 60960 w 3352800"/>
              <a:gd name="connsiteY93" fmla="*/ 975360 h 4443984"/>
              <a:gd name="connsiteX94" fmla="*/ 60960 w 3352800"/>
              <a:gd name="connsiteY94" fmla="*/ 1115568 h 4443984"/>
              <a:gd name="connsiteX95" fmla="*/ 152400 w 3352800"/>
              <a:gd name="connsiteY95" fmla="*/ 1243584 h 4443984"/>
              <a:gd name="connsiteX96" fmla="*/ 292608 w 3352800"/>
              <a:gd name="connsiteY96" fmla="*/ 1243584 h 4443984"/>
              <a:gd name="connsiteX97" fmla="*/ 353568 w 3352800"/>
              <a:gd name="connsiteY97" fmla="*/ 1408176 h 4443984"/>
              <a:gd name="connsiteX98" fmla="*/ 335280 w 3352800"/>
              <a:gd name="connsiteY98" fmla="*/ 1463040 h 4443984"/>
              <a:gd name="connsiteX99" fmla="*/ 304800 w 3352800"/>
              <a:gd name="connsiteY99" fmla="*/ 1505712 h 4443984"/>
              <a:gd name="connsiteX100" fmla="*/ 274320 w 3352800"/>
              <a:gd name="connsiteY100" fmla="*/ 1536192 h 4443984"/>
              <a:gd name="connsiteX101" fmla="*/ 268224 w 3352800"/>
              <a:gd name="connsiteY101" fmla="*/ 1591056 h 4443984"/>
              <a:gd name="connsiteX102" fmla="*/ 249936 w 3352800"/>
              <a:gd name="connsiteY102" fmla="*/ 1645920 h 4443984"/>
              <a:gd name="connsiteX103" fmla="*/ 298704 w 3352800"/>
              <a:gd name="connsiteY103" fmla="*/ 1682496 h 4443984"/>
              <a:gd name="connsiteX104" fmla="*/ 316992 w 3352800"/>
              <a:gd name="connsiteY104" fmla="*/ 1737360 h 4443984"/>
              <a:gd name="connsiteX105" fmla="*/ 341376 w 3352800"/>
              <a:gd name="connsiteY105" fmla="*/ 1786128 h 4443984"/>
              <a:gd name="connsiteX106" fmla="*/ 365760 w 3352800"/>
              <a:gd name="connsiteY106" fmla="*/ 1859280 h 4443984"/>
              <a:gd name="connsiteX107" fmla="*/ 487680 w 3352800"/>
              <a:gd name="connsiteY107" fmla="*/ 1847088 h 4443984"/>
              <a:gd name="connsiteX108" fmla="*/ 548640 w 3352800"/>
              <a:gd name="connsiteY108" fmla="*/ 1908048 h 4443984"/>
              <a:gd name="connsiteX109" fmla="*/ 566928 w 3352800"/>
              <a:gd name="connsiteY109" fmla="*/ 1950720 h 4443984"/>
              <a:gd name="connsiteX110" fmla="*/ 591312 w 3352800"/>
              <a:gd name="connsiteY110" fmla="*/ 1962912 h 4443984"/>
              <a:gd name="connsiteX111" fmla="*/ 585216 w 3352800"/>
              <a:gd name="connsiteY111" fmla="*/ 2164080 h 4443984"/>
              <a:gd name="connsiteX112" fmla="*/ 579120 w 3352800"/>
              <a:gd name="connsiteY112" fmla="*/ 2237232 h 4443984"/>
              <a:gd name="connsiteX113" fmla="*/ 652272 w 3352800"/>
              <a:gd name="connsiteY113" fmla="*/ 2249424 h 4443984"/>
              <a:gd name="connsiteX114" fmla="*/ 676656 w 3352800"/>
              <a:gd name="connsiteY114" fmla="*/ 2225040 h 4443984"/>
              <a:gd name="connsiteX115" fmla="*/ 627888 w 3352800"/>
              <a:gd name="connsiteY115" fmla="*/ 2097024 h 4443984"/>
              <a:gd name="connsiteX116" fmla="*/ 640080 w 3352800"/>
              <a:gd name="connsiteY116" fmla="*/ 2066544 h 4443984"/>
              <a:gd name="connsiteX117" fmla="*/ 682752 w 3352800"/>
              <a:gd name="connsiteY117" fmla="*/ 1895856 h 4443984"/>
              <a:gd name="connsiteX118" fmla="*/ 682752 w 3352800"/>
              <a:gd name="connsiteY118" fmla="*/ 1895856 h 4443984"/>
              <a:gd name="connsiteX119" fmla="*/ 798576 w 3352800"/>
              <a:gd name="connsiteY119" fmla="*/ 1865376 h 4443984"/>
              <a:gd name="connsiteX120" fmla="*/ 908304 w 3352800"/>
              <a:gd name="connsiteY120" fmla="*/ 1883664 h 4443984"/>
              <a:gd name="connsiteX121" fmla="*/ 957072 w 3352800"/>
              <a:gd name="connsiteY121" fmla="*/ 1962912 h 4443984"/>
              <a:gd name="connsiteX122" fmla="*/ 1042416 w 3352800"/>
              <a:gd name="connsiteY122" fmla="*/ 2097024 h 4443984"/>
              <a:gd name="connsiteX123" fmla="*/ 1133856 w 3352800"/>
              <a:gd name="connsiteY123" fmla="*/ 2121408 h 4443984"/>
              <a:gd name="connsiteX124" fmla="*/ 1207008 w 3352800"/>
              <a:gd name="connsiteY124" fmla="*/ 2164080 h 4443984"/>
              <a:gd name="connsiteX125" fmla="*/ 1243584 w 3352800"/>
              <a:gd name="connsiteY125" fmla="*/ 2200656 h 4443984"/>
              <a:gd name="connsiteX126" fmla="*/ 1243584 w 3352800"/>
              <a:gd name="connsiteY126" fmla="*/ 2261616 h 4443984"/>
              <a:gd name="connsiteX127" fmla="*/ 1347216 w 3352800"/>
              <a:gd name="connsiteY127" fmla="*/ 2383536 h 4443984"/>
              <a:gd name="connsiteX128" fmla="*/ 1383792 w 3352800"/>
              <a:gd name="connsiteY128" fmla="*/ 2438400 h 4443984"/>
              <a:gd name="connsiteX129" fmla="*/ 1414272 w 3352800"/>
              <a:gd name="connsiteY129" fmla="*/ 2517648 h 4443984"/>
              <a:gd name="connsiteX130" fmla="*/ 1414272 w 3352800"/>
              <a:gd name="connsiteY130" fmla="*/ 2584704 h 4443984"/>
              <a:gd name="connsiteX131" fmla="*/ 1414272 w 3352800"/>
              <a:gd name="connsiteY131" fmla="*/ 2584704 h 4443984"/>
              <a:gd name="connsiteX132" fmla="*/ 1414272 w 3352800"/>
              <a:gd name="connsiteY132" fmla="*/ 2670048 h 4443984"/>
              <a:gd name="connsiteX133" fmla="*/ 1548384 w 3352800"/>
              <a:gd name="connsiteY133" fmla="*/ 2743200 h 4443984"/>
              <a:gd name="connsiteX134" fmla="*/ 1584960 w 3352800"/>
              <a:gd name="connsiteY134" fmla="*/ 2798064 h 4443984"/>
              <a:gd name="connsiteX135" fmla="*/ 1591056 w 3352800"/>
              <a:gd name="connsiteY135" fmla="*/ 2877312 h 4443984"/>
              <a:gd name="connsiteX136" fmla="*/ 1633728 w 3352800"/>
              <a:gd name="connsiteY136" fmla="*/ 2919984 h 4443984"/>
              <a:gd name="connsiteX137" fmla="*/ 1712976 w 3352800"/>
              <a:gd name="connsiteY137" fmla="*/ 2974848 h 4443984"/>
              <a:gd name="connsiteX138" fmla="*/ 1725168 w 3352800"/>
              <a:gd name="connsiteY138" fmla="*/ 3011424 h 4443984"/>
              <a:gd name="connsiteX139" fmla="*/ 1725168 w 3352800"/>
              <a:gd name="connsiteY139" fmla="*/ 3072384 h 4443984"/>
              <a:gd name="connsiteX140" fmla="*/ 1725168 w 3352800"/>
              <a:gd name="connsiteY140" fmla="*/ 3145536 h 4443984"/>
              <a:gd name="connsiteX141" fmla="*/ 1700784 w 3352800"/>
              <a:gd name="connsiteY141" fmla="*/ 3340608 h 4443984"/>
              <a:gd name="connsiteX142" fmla="*/ 1700784 w 3352800"/>
              <a:gd name="connsiteY142" fmla="*/ 3358896 h 4443984"/>
              <a:gd name="connsiteX143" fmla="*/ 1840992 w 3352800"/>
              <a:gd name="connsiteY143" fmla="*/ 3413760 h 4443984"/>
              <a:gd name="connsiteX144" fmla="*/ 1926336 w 3352800"/>
              <a:gd name="connsiteY144" fmla="*/ 3444240 h 4443984"/>
              <a:gd name="connsiteX145" fmla="*/ 1950720 w 3352800"/>
              <a:gd name="connsiteY145" fmla="*/ 3493008 h 4443984"/>
              <a:gd name="connsiteX146" fmla="*/ 2017776 w 3352800"/>
              <a:gd name="connsiteY146" fmla="*/ 3480816 h 4443984"/>
              <a:gd name="connsiteX147" fmla="*/ 2090928 w 3352800"/>
              <a:gd name="connsiteY147" fmla="*/ 3493008 h 4443984"/>
              <a:gd name="connsiteX148" fmla="*/ 2170176 w 3352800"/>
              <a:gd name="connsiteY148" fmla="*/ 3547872 h 4443984"/>
              <a:gd name="connsiteX149" fmla="*/ 2182368 w 3352800"/>
              <a:gd name="connsiteY149" fmla="*/ 3724656 h 4443984"/>
              <a:gd name="connsiteX150" fmla="*/ 2261616 w 3352800"/>
              <a:gd name="connsiteY150" fmla="*/ 3864864 h 4443984"/>
              <a:gd name="connsiteX151" fmla="*/ 2255520 w 3352800"/>
              <a:gd name="connsiteY151" fmla="*/ 3950208 h 4443984"/>
              <a:gd name="connsiteX152" fmla="*/ 2328672 w 3352800"/>
              <a:gd name="connsiteY152" fmla="*/ 4096512 h 4443984"/>
              <a:gd name="connsiteX153" fmla="*/ 2426208 w 3352800"/>
              <a:gd name="connsiteY153" fmla="*/ 4145280 h 4443984"/>
              <a:gd name="connsiteX154" fmla="*/ 2474976 w 3352800"/>
              <a:gd name="connsiteY154" fmla="*/ 4236720 h 4443984"/>
              <a:gd name="connsiteX155" fmla="*/ 2511552 w 3352800"/>
              <a:gd name="connsiteY155" fmla="*/ 4376928 h 4443984"/>
              <a:gd name="connsiteX156" fmla="*/ 2511552 w 3352800"/>
              <a:gd name="connsiteY156" fmla="*/ 4443984 h 4443984"/>
              <a:gd name="connsiteX0" fmla="*/ 2511552 w 3352800"/>
              <a:gd name="connsiteY0" fmla="*/ 4443984 h 4443984"/>
              <a:gd name="connsiteX1" fmla="*/ 2657856 w 3352800"/>
              <a:gd name="connsiteY1" fmla="*/ 4395216 h 4443984"/>
              <a:gd name="connsiteX2" fmla="*/ 2694432 w 3352800"/>
              <a:gd name="connsiteY2" fmla="*/ 4194048 h 4443984"/>
              <a:gd name="connsiteX3" fmla="*/ 2731008 w 3352800"/>
              <a:gd name="connsiteY3" fmla="*/ 4059936 h 4443984"/>
              <a:gd name="connsiteX4" fmla="*/ 2779776 w 3352800"/>
              <a:gd name="connsiteY4" fmla="*/ 3883152 h 4443984"/>
              <a:gd name="connsiteX5" fmla="*/ 2840736 w 3352800"/>
              <a:gd name="connsiteY5" fmla="*/ 3791712 h 4443984"/>
              <a:gd name="connsiteX6" fmla="*/ 3011424 w 3352800"/>
              <a:gd name="connsiteY6" fmla="*/ 3767328 h 4443984"/>
              <a:gd name="connsiteX7" fmla="*/ 3121152 w 3352800"/>
              <a:gd name="connsiteY7" fmla="*/ 3822192 h 4443984"/>
              <a:gd name="connsiteX8" fmla="*/ 3090672 w 3352800"/>
              <a:gd name="connsiteY8" fmla="*/ 3602736 h 4443984"/>
              <a:gd name="connsiteX9" fmla="*/ 3194304 w 3352800"/>
              <a:gd name="connsiteY9" fmla="*/ 3176016 h 4443984"/>
              <a:gd name="connsiteX10" fmla="*/ 3352800 w 3352800"/>
              <a:gd name="connsiteY10" fmla="*/ 3041904 h 4443984"/>
              <a:gd name="connsiteX11" fmla="*/ 3322320 w 3352800"/>
              <a:gd name="connsiteY11" fmla="*/ 2749296 h 4443984"/>
              <a:gd name="connsiteX12" fmla="*/ 3322320 w 3352800"/>
              <a:gd name="connsiteY12" fmla="*/ 2688336 h 4443984"/>
              <a:gd name="connsiteX13" fmla="*/ 3157728 w 3352800"/>
              <a:gd name="connsiteY13" fmla="*/ 2523744 h 4443984"/>
              <a:gd name="connsiteX14" fmla="*/ 3115056 w 3352800"/>
              <a:gd name="connsiteY14" fmla="*/ 2499360 h 4443984"/>
              <a:gd name="connsiteX15" fmla="*/ 3023616 w 3352800"/>
              <a:gd name="connsiteY15" fmla="*/ 2377440 h 4443984"/>
              <a:gd name="connsiteX16" fmla="*/ 2932176 w 3352800"/>
              <a:gd name="connsiteY16" fmla="*/ 2286000 h 4443984"/>
              <a:gd name="connsiteX17" fmla="*/ 2968752 w 3352800"/>
              <a:gd name="connsiteY17" fmla="*/ 2133600 h 4443984"/>
              <a:gd name="connsiteX18" fmla="*/ 2962656 w 3352800"/>
              <a:gd name="connsiteY18" fmla="*/ 1926336 h 4443984"/>
              <a:gd name="connsiteX19" fmla="*/ 2791968 w 3352800"/>
              <a:gd name="connsiteY19" fmla="*/ 1871472 h 4443984"/>
              <a:gd name="connsiteX20" fmla="*/ 2688336 w 3352800"/>
              <a:gd name="connsiteY20" fmla="*/ 1901952 h 4443984"/>
              <a:gd name="connsiteX21" fmla="*/ 2609088 w 3352800"/>
              <a:gd name="connsiteY21" fmla="*/ 1822704 h 4443984"/>
              <a:gd name="connsiteX22" fmla="*/ 2474976 w 3352800"/>
              <a:gd name="connsiteY22" fmla="*/ 1804416 h 4443984"/>
              <a:gd name="connsiteX23" fmla="*/ 2389632 w 3352800"/>
              <a:gd name="connsiteY23" fmla="*/ 1956816 h 4443984"/>
              <a:gd name="connsiteX24" fmla="*/ 2377440 w 3352800"/>
              <a:gd name="connsiteY24" fmla="*/ 2212848 h 4443984"/>
              <a:gd name="connsiteX25" fmla="*/ 2212848 w 3352800"/>
              <a:gd name="connsiteY25" fmla="*/ 2334768 h 4443984"/>
              <a:gd name="connsiteX26" fmla="*/ 2231136 w 3352800"/>
              <a:gd name="connsiteY26" fmla="*/ 2261616 h 4443984"/>
              <a:gd name="connsiteX27" fmla="*/ 2188464 w 3352800"/>
              <a:gd name="connsiteY27" fmla="*/ 1926336 h 4443984"/>
              <a:gd name="connsiteX28" fmla="*/ 2176272 w 3352800"/>
              <a:gd name="connsiteY28" fmla="*/ 1810512 h 4443984"/>
              <a:gd name="connsiteX29" fmla="*/ 2133600 w 3352800"/>
              <a:gd name="connsiteY29" fmla="*/ 1773936 h 4443984"/>
              <a:gd name="connsiteX30" fmla="*/ 2029968 w 3352800"/>
              <a:gd name="connsiteY30" fmla="*/ 1725168 h 4443984"/>
              <a:gd name="connsiteX31" fmla="*/ 2029968 w 3352800"/>
              <a:gd name="connsiteY31" fmla="*/ 1700784 h 4443984"/>
              <a:gd name="connsiteX32" fmla="*/ 2048256 w 3352800"/>
              <a:gd name="connsiteY32" fmla="*/ 1578864 h 4443984"/>
              <a:gd name="connsiteX33" fmla="*/ 2048256 w 3352800"/>
              <a:gd name="connsiteY33" fmla="*/ 1505712 h 4443984"/>
              <a:gd name="connsiteX34" fmla="*/ 2005584 w 3352800"/>
              <a:gd name="connsiteY34" fmla="*/ 1456944 h 4443984"/>
              <a:gd name="connsiteX35" fmla="*/ 1944624 w 3352800"/>
              <a:gd name="connsiteY35" fmla="*/ 1438656 h 4443984"/>
              <a:gd name="connsiteX36" fmla="*/ 1853184 w 3352800"/>
              <a:gd name="connsiteY36" fmla="*/ 1450848 h 4443984"/>
              <a:gd name="connsiteX37" fmla="*/ 1792224 w 3352800"/>
              <a:gd name="connsiteY37" fmla="*/ 1517904 h 4443984"/>
              <a:gd name="connsiteX38" fmla="*/ 1792224 w 3352800"/>
              <a:gd name="connsiteY38" fmla="*/ 1603248 h 4443984"/>
              <a:gd name="connsiteX39" fmla="*/ 1798320 w 3352800"/>
              <a:gd name="connsiteY39" fmla="*/ 1633728 h 4443984"/>
              <a:gd name="connsiteX40" fmla="*/ 1712976 w 3352800"/>
              <a:gd name="connsiteY40" fmla="*/ 1578864 h 4443984"/>
              <a:gd name="connsiteX41" fmla="*/ 1652016 w 3352800"/>
              <a:gd name="connsiteY41" fmla="*/ 1542288 h 4443984"/>
              <a:gd name="connsiteX42" fmla="*/ 1652016 w 3352800"/>
              <a:gd name="connsiteY42" fmla="*/ 1487424 h 4443984"/>
              <a:gd name="connsiteX43" fmla="*/ 1652016 w 3352800"/>
              <a:gd name="connsiteY43" fmla="*/ 1389888 h 4443984"/>
              <a:gd name="connsiteX44" fmla="*/ 1639824 w 3352800"/>
              <a:gd name="connsiteY44" fmla="*/ 1280160 h 4443984"/>
              <a:gd name="connsiteX45" fmla="*/ 1603248 w 3352800"/>
              <a:gd name="connsiteY45" fmla="*/ 1231392 h 4443984"/>
              <a:gd name="connsiteX46" fmla="*/ 1536192 w 3352800"/>
              <a:gd name="connsiteY46" fmla="*/ 1213104 h 4443984"/>
              <a:gd name="connsiteX47" fmla="*/ 1487424 w 3352800"/>
              <a:gd name="connsiteY47" fmla="*/ 1213104 h 4443984"/>
              <a:gd name="connsiteX48" fmla="*/ 1420368 w 3352800"/>
              <a:gd name="connsiteY48" fmla="*/ 1261872 h 4443984"/>
              <a:gd name="connsiteX49" fmla="*/ 1383792 w 3352800"/>
              <a:gd name="connsiteY49" fmla="*/ 1261872 h 4443984"/>
              <a:gd name="connsiteX50" fmla="*/ 1389888 w 3352800"/>
              <a:gd name="connsiteY50" fmla="*/ 1200912 h 4443984"/>
              <a:gd name="connsiteX51" fmla="*/ 1389888 w 3352800"/>
              <a:gd name="connsiteY51" fmla="*/ 1127760 h 4443984"/>
              <a:gd name="connsiteX52" fmla="*/ 1353312 w 3352800"/>
              <a:gd name="connsiteY52" fmla="*/ 1042416 h 4443984"/>
              <a:gd name="connsiteX53" fmla="*/ 1298448 w 3352800"/>
              <a:gd name="connsiteY53" fmla="*/ 1030224 h 4443984"/>
              <a:gd name="connsiteX54" fmla="*/ 1298448 w 3352800"/>
              <a:gd name="connsiteY54" fmla="*/ 1030224 h 4443984"/>
              <a:gd name="connsiteX55" fmla="*/ 1237488 w 3352800"/>
              <a:gd name="connsiteY55" fmla="*/ 1024128 h 4443984"/>
              <a:gd name="connsiteX56" fmla="*/ 1298448 w 3352800"/>
              <a:gd name="connsiteY56" fmla="*/ 938784 h 4443984"/>
              <a:gd name="connsiteX57" fmla="*/ 1286256 w 3352800"/>
              <a:gd name="connsiteY57" fmla="*/ 780288 h 4443984"/>
              <a:gd name="connsiteX58" fmla="*/ 1164336 w 3352800"/>
              <a:gd name="connsiteY58" fmla="*/ 719328 h 4443984"/>
              <a:gd name="connsiteX59" fmla="*/ 1115568 w 3352800"/>
              <a:gd name="connsiteY59" fmla="*/ 676656 h 4443984"/>
              <a:gd name="connsiteX60" fmla="*/ 1085088 w 3352800"/>
              <a:gd name="connsiteY60" fmla="*/ 615696 h 4443984"/>
              <a:gd name="connsiteX61" fmla="*/ 1072896 w 3352800"/>
              <a:gd name="connsiteY61" fmla="*/ 505968 h 4443984"/>
              <a:gd name="connsiteX62" fmla="*/ 1011936 w 3352800"/>
              <a:gd name="connsiteY62" fmla="*/ 475488 h 4443984"/>
              <a:gd name="connsiteX63" fmla="*/ 963168 w 3352800"/>
              <a:gd name="connsiteY63" fmla="*/ 463296 h 4443984"/>
              <a:gd name="connsiteX64" fmla="*/ 902208 w 3352800"/>
              <a:gd name="connsiteY64" fmla="*/ 457200 h 4443984"/>
              <a:gd name="connsiteX65" fmla="*/ 865632 w 3352800"/>
              <a:gd name="connsiteY65" fmla="*/ 420624 h 4443984"/>
              <a:gd name="connsiteX66" fmla="*/ 871728 w 3352800"/>
              <a:gd name="connsiteY66" fmla="*/ 341376 h 4443984"/>
              <a:gd name="connsiteX67" fmla="*/ 896112 w 3352800"/>
              <a:gd name="connsiteY67" fmla="*/ 274320 h 4443984"/>
              <a:gd name="connsiteX68" fmla="*/ 902208 w 3352800"/>
              <a:gd name="connsiteY68" fmla="*/ 219456 h 4443984"/>
              <a:gd name="connsiteX69" fmla="*/ 871728 w 3352800"/>
              <a:gd name="connsiteY69" fmla="*/ 134112 h 4443984"/>
              <a:gd name="connsiteX70" fmla="*/ 841248 w 3352800"/>
              <a:gd name="connsiteY70" fmla="*/ 85344 h 4443984"/>
              <a:gd name="connsiteX71" fmla="*/ 780288 w 3352800"/>
              <a:gd name="connsiteY71" fmla="*/ 67056 h 4443984"/>
              <a:gd name="connsiteX72" fmla="*/ 719328 w 3352800"/>
              <a:gd name="connsiteY72" fmla="*/ 0 h 4443984"/>
              <a:gd name="connsiteX73" fmla="*/ 682752 w 3352800"/>
              <a:gd name="connsiteY73" fmla="*/ 0 h 4443984"/>
              <a:gd name="connsiteX74" fmla="*/ 646176 w 3352800"/>
              <a:gd name="connsiteY74" fmla="*/ 79248 h 4443984"/>
              <a:gd name="connsiteX75" fmla="*/ 615696 w 3352800"/>
              <a:gd name="connsiteY75" fmla="*/ 85344 h 4443984"/>
              <a:gd name="connsiteX76" fmla="*/ 566928 w 3352800"/>
              <a:gd name="connsiteY76" fmla="*/ 67056 h 4443984"/>
              <a:gd name="connsiteX77" fmla="*/ 499872 w 3352800"/>
              <a:gd name="connsiteY77" fmla="*/ 48768 h 4443984"/>
              <a:gd name="connsiteX78" fmla="*/ 499872 w 3352800"/>
              <a:gd name="connsiteY78" fmla="*/ 48768 h 4443984"/>
              <a:gd name="connsiteX79" fmla="*/ 396240 w 3352800"/>
              <a:gd name="connsiteY79" fmla="*/ 225552 h 4443984"/>
              <a:gd name="connsiteX80" fmla="*/ 426720 w 3352800"/>
              <a:gd name="connsiteY80" fmla="*/ 280416 h 4443984"/>
              <a:gd name="connsiteX81" fmla="*/ 396240 w 3352800"/>
              <a:gd name="connsiteY81" fmla="*/ 438912 h 4443984"/>
              <a:gd name="connsiteX82" fmla="*/ 359664 w 3352800"/>
              <a:gd name="connsiteY82" fmla="*/ 512064 h 4443984"/>
              <a:gd name="connsiteX83" fmla="*/ 262128 w 3352800"/>
              <a:gd name="connsiteY83" fmla="*/ 451104 h 4443984"/>
              <a:gd name="connsiteX84" fmla="*/ 231648 w 3352800"/>
              <a:gd name="connsiteY84" fmla="*/ 402336 h 4443984"/>
              <a:gd name="connsiteX85" fmla="*/ 195072 w 3352800"/>
              <a:gd name="connsiteY85" fmla="*/ 390144 h 4443984"/>
              <a:gd name="connsiteX86" fmla="*/ 158496 w 3352800"/>
              <a:gd name="connsiteY86" fmla="*/ 402336 h 4443984"/>
              <a:gd name="connsiteX87" fmla="*/ 109728 w 3352800"/>
              <a:gd name="connsiteY87" fmla="*/ 438912 h 4443984"/>
              <a:gd name="connsiteX88" fmla="*/ 113538 w 3352800"/>
              <a:gd name="connsiteY88" fmla="*/ 534162 h 4443984"/>
              <a:gd name="connsiteX89" fmla="*/ 140970 w 3352800"/>
              <a:gd name="connsiteY89" fmla="*/ 590550 h 4443984"/>
              <a:gd name="connsiteX90" fmla="*/ 0 w 3352800"/>
              <a:gd name="connsiteY90" fmla="*/ 688848 h 4443984"/>
              <a:gd name="connsiteX91" fmla="*/ 54102 w 3352800"/>
              <a:gd name="connsiteY91" fmla="*/ 772668 h 4443984"/>
              <a:gd name="connsiteX92" fmla="*/ 128016 w 3352800"/>
              <a:gd name="connsiteY92" fmla="*/ 871728 h 4443984"/>
              <a:gd name="connsiteX93" fmla="*/ 60960 w 3352800"/>
              <a:gd name="connsiteY93" fmla="*/ 975360 h 4443984"/>
              <a:gd name="connsiteX94" fmla="*/ 60960 w 3352800"/>
              <a:gd name="connsiteY94" fmla="*/ 1115568 h 4443984"/>
              <a:gd name="connsiteX95" fmla="*/ 152400 w 3352800"/>
              <a:gd name="connsiteY95" fmla="*/ 1243584 h 4443984"/>
              <a:gd name="connsiteX96" fmla="*/ 292608 w 3352800"/>
              <a:gd name="connsiteY96" fmla="*/ 1243584 h 4443984"/>
              <a:gd name="connsiteX97" fmla="*/ 353568 w 3352800"/>
              <a:gd name="connsiteY97" fmla="*/ 1408176 h 4443984"/>
              <a:gd name="connsiteX98" fmla="*/ 335280 w 3352800"/>
              <a:gd name="connsiteY98" fmla="*/ 1463040 h 4443984"/>
              <a:gd name="connsiteX99" fmla="*/ 304800 w 3352800"/>
              <a:gd name="connsiteY99" fmla="*/ 1505712 h 4443984"/>
              <a:gd name="connsiteX100" fmla="*/ 274320 w 3352800"/>
              <a:gd name="connsiteY100" fmla="*/ 1536192 h 4443984"/>
              <a:gd name="connsiteX101" fmla="*/ 268224 w 3352800"/>
              <a:gd name="connsiteY101" fmla="*/ 1591056 h 4443984"/>
              <a:gd name="connsiteX102" fmla="*/ 249936 w 3352800"/>
              <a:gd name="connsiteY102" fmla="*/ 1645920 h 4443984"/>
              <a:gd name="connsiteX103" fmla="*/ 298704 w 3352800"/>
              <a:gd name="connsiteY103" fmla="*/ 1682496 h 4443984"/>
              <a:gd name="connsiteX104" fmla="*/ 316992 w 3352800"/>
              <a:gd name="connsiteY104" fmla="*/ 1737360 h 4443984"/>
              <a:gd name="connsiteX105" fmla="*/ 341376 w 3352800"/>
              <a:gd name="connsiteY105" fmla="*/ 1786128 h 4443984"/>
              <a:gd name="connsiteX106" fmla="*/ 365760 w 3352800"/>
              <a:gd name="connsiteY106" fmla="*/ 1859280 h 4443984"/>
              <a:gd name="connsiteX107" fmla="*/ 487680 w 3352800"/>
              <a:gd name="connsiteY107" fmla="*/ 1847088 h 4443984"/>
              <a:gd name="connsiteX108" fmla="*/ 548640 w 3352800"/>
              <a:gd name="connsiteY108" fmla="*/ 1908048 h 4443984"/>
              <a:gd name="connsiteX109" fmla="*/ 566928 w 3352800"/>
              <a:gd name="connsiteY109" fmla="*/ 1950720 h 4443984"/>
              <a:gd name="connsiteX110" fmla="*/ 591312 w 3352800"/>
              <a:gd name="connsiteY110" fmla="*/ 1962912 h 4443984"/>
              <a:gd name="connsiteX111" fmla="*/ 585216 w 3352800"/>
              <a:gd name="connsiteY111" fmla="*/ 2164080 h 4443984"/>
              <a:gd name="connsiteX112" fmla="*/ 579120 w 3352800"/>
              <a:gd name="connsiteY112" fmla="*/ 2237232 h 4443984"/>
              <a:gd name="connsiteX113" fmla="*/ 652272 w 3352800"/>
              <a:gd name="connsiteY113" fmla="*/ 2249424 h 4443984"/>
              <a:gd name="connsiteX114" fmla="*/ 676656 w 3352800"/>
              <a:gd name="connsiteY114" fmla="*/ 2225040 h 4443984"/>
              <a:gd name="connsiteX115" fmla="*/ 627888 w 3352800"/>
              <a:gd name="connsiteY115" fmla="*/ 2097024 h 4443984"/>
              <a:gd name="connsiteX116" fmla="*/ 640080 w 3352800"/>
              <a:gd name="connsiteY116" fmla="*/ 2066544 h 4443984"/>
              <a:gd name="connsiteX117" fmla="*/ 682752 w 3352800"/>
              <a:gd name="connsiteY117" fmla="*/ 1895856 h 4443984"/>
              <a:gd name="connsiteX118" fmla="*/ 682752 w 3352800"/>
              <a:gd name="connsiteY118" fmla="*/ 1895856 h 4443984"/>
              <a:gd name="connsiteX119" fmla="*/ 798576 w 3352800"/>
              <a:gd name="connsiteY119" fmla="*/ 1865376 h 4443984"/>
              <a:gd name="connsiteX120" fmla="*/ 908304 w 3352800"/>
              <a:gd name="connsiteY120" fmla="*/ 1883664 h 4443984"/>
              <a:gd name="connsiteX121" fmla="*/ 957072 w 3352800"/>
              <a:gd name="connsiteY121" fmla="*/ 1962912 h 4443984"/>
              <a:gd name="connsiteX122" fmla="*/ 1042416 w 3352800"/>
              <a:gd name="connsiteY122" fmla="*/ 2097024 h 4443984"/>
              <a:gd name="connsiteX123" fmla="*/ 1133856 w 3352800"/>
              <a:gd name="connsiteY123" fmla="*/ 2121408 h 4443984"/>
              <a:gd name="connsiteX124" fmla="*/ 1207008 w 3352800"/>
              <a:gd name="connsiteY124" fmla="*/ 2164080 h 4443984"/>
              <a:gd name="connsiteX125" fmla="*/ 1243584 w 3352800"/>
              <a:gd name="connsiteY125" fmla="*/ 2200656 h 4443984"/>
              <a:gd name="connsiteX126" fmla="*/ 1243584 w 3352800"/>
              <a:gd name="connsiteY126" fmla="*/ 2261616 h 4443984"/>
              <a:gd name="connsiteX127" fmla="*/ 1347216 w 3352800"/>
              <a:gd name="connsiteY127" fmla="*/ 2383536 h 4443984"/>
              <a:gd name="connsiteX128" fmla="*/ 1383792 w 3352800"/>
              <a:gd name="connsiteY128" fmla="*/ 2438400 h 4443984"/>
              <a:gd name="connsiteX129" fmla="*/ 1414272 w 3352800"/>
              <a:gd name="connsiteY129" fmla="*/ 2517648 h 4443984"/>
              <a:gd name="connsiteX130" fmla="*/ 1414272 w 3352800"/>
              <a:gd name="connsiteY130" fmla="*/ 2584704 h 4443984"/>
              <a:gd name="connsiteX131" fmla="*/ 1414272 w 3352800"/>
              <a:gd name="connsiteY131" fmla="*/ 2584704 h 4443984"/>
              <a:gd name="connsiteX132" fmla="*/ 1414272 w 3352800"/>
              <a:gd name="connsiteY132" fmla="*/ 2670048 h 4443984"/>
              <a:gd name="connsiteX133" fmla="*/ 1548384 w 3352800"/>
              <a:gd name="connsiteY133" fmla="*/ 2743200 h 4443984"/>
              <a:gd name="connsiteX134" fmla="*/ 1584960 w 3352800"/>
              <a:gd name="connsiteY134" fmla="*/ 2798064 h 4443984"/>
              <a:gd name="connsiteX135" fmla="*/ 1591056 w 3352800"/>
              <a:gd name="connsiteY135" fmla="*/ 2877312 h 4443984"/>
              <a:gd name="connsiteX136" fmla="*/ 1633728 w 3352800"/>
              <a:gd name="connsiteY136" fmla="*/ 2919984 h 4443984"/>
              <a:gd name="connsiteX137" fmla="*/ 1712976 w 3352800"/>
              <a:gd name="connsiteY137" fmla="*/ 2974848 h 4443984"/>
              <a:gd name="connsiteX138" fmla="*/ 1725168 w 3352800"/>
              <a:gd name="connsiteY138" fmla="*/ 3011424 h 4443984"/>
              <a:gd name="connsiteX139" fmla="*/ 1725168 w 3352800"/>
              <a:gd name="connsiteY139" fmla="*/ 3072384 h 4443984"/>
              <a:gd name="connsiteX140" fmla="*/ 1725168 w 3352800"/>
              <a:gd name="connsiteY140" fmla="*/ 3145536 h 4443984"/>
              <a:gd name="connsiteX141" fmla="*/ 1700784 w 3352800"/>
              <a:gd name="connsiteY141" fmla="*/ 3340608 h 4443984"/>
              <a:gd name="connsiteX142" fmla="*/ 1700784 w 3352800"/>
              <a:gd name="connsiteY142" fmla="*/ 3358896 h 4443984"/>
              <a:gd name="connsiteX143" fmla="*/ 1840992 w 3352800"/>
              <a:gd name="connsiteY143" fmla="*/ 3413760 h 4443984"/>
              <a:gd name="connsiteX144" fmla="*/ 1926336 w 3352800"/>
              <a:gd name="connsiteY144" fmla="*/ 3444240 h 4443984"/>
              <a:gd name="connsiteX145" fmla="*/ 1950720 w 3352800"/>
              <a:gd name="connsiteY145" fmla="*/ 3493008 h 4443984"/>
              <a:gd name="connsiteX146" fmla="*/ 2017776 w 3352800"/>
              <a:gd name="connsiteY146" fmla="*/ 3480816 h 4443984"/>
              <a:gd name="connsiteX147" fmla="*/ 2090928 w 3352800"/>
              <a:gd name="connsiteY147" fmla="*/ 3493008 h 4443984"/>
              <a:gd name="connsiteX148" fmla="*/ 2170176 w 3352800"/>
              <a:gd name="connsiteY148" fmla="*/ 3547872 h 4443984"/>
              <a:gd name="connsiteX149" fmla="*/ 2182368 w 3352800"/>
              <a:gd name="connsiteY149" fmla="*/ 3724656 h 4443984"/>
              <a:gd name="connsiteX150" fmla="*/ 2261616 w 3352800"/>
              <a:gd name="connsiteY150" fmla="*/ 3864864 h 4443984"/>
              <a:gd name="connsiteX151" fmla="*/ 2255520 w 3352800"/>
              <a:gd name="connsiteY151" fmla="*/ 3950208 h 4443984"/>
              <a:gd name="connsiteX152" fmla="*/ 2328672 w 3352800"/>
              <a:gd name="connsiteY152" fmla="*/ 4096512 h 4443984"/>
              <a:gd name="connsiteX153" fmla="*/ 2426208 w 3352800"/>
              <a:gd name="connsiteY153" fmla="*/ 4145280 h 4443984"/>
              <a:gd name="connsiteX154" fmla="*/ 2474976 w 3352800"/>
              <a:gd name="connsiteY154" fmla="*/ 4236720 h 4443984"/>
              <a:gd name="connsiteX155" fmla="*/ 2511552 w 3352800"/>
              <a:gd name="connsiteY155" fmla="*/ 4376928 h 4443984"/>
              <a:gd name="connsiteX156" fmla="*/ 2511552 w 3352800"/>
              <a:gd name="connsiteY156" fmla="*/ 4443984 h 4443984"/>
              <a:gd name="connsiteX0" fmla="*/ 2522982 w 3364230"/>
              <a:gd name="connsiteY0" fmla="*/ 4443984 h 4443984"/>
              <a:gd name="connsiteX1" fmla="*/ 2669286 w 3364230"/>
              <a:gd name="connsiteY1" fmla="*/ 4395216 h 4443984"/>
              <a:gd name="connsiteX2" fmla="*/ 2705862 w 3364230"/>
              <a:gd name="connsiteY2" fmla="*/ 4194048 h 4443984"/>
              <a:gd name="connsiteX3" fmla="*/ 2742438 w 3364230"/>
              <a:gd name="connsiteY3" fmla="*/ 4059936 h 4443984"/>
              <a:gd name="connsiteX4" fmla="*/ 2791206 w 3364230"/>
              <a:gd name="connsiteY4" fmla="*/ 3883152 h 4443984"/>
              <a:gd name="connsiteX5" fmla="*/ 2852166 w 3364230"/>
              <a:gd name="connsiteY5" fmla="*/ 3791712 h 4443984"/>
              <a:gd name="connsiteX6" fmla="*/ 3022854 w 3364230"/>
              <a:gd name="connsiteY6" fmla="*/ 3767328 h 4443984"/>
              <a:gd name="connsiteX7" fmla="*/ 3132582 w 3364230"/>
              <a:gd name="connsiteY7" fmla="*/ 3822192 h 4443984"/>
              <a:gd name="connsiteX8" fmla="*/ 3102102 w 3364230"/>
              <a:gd name="connsiteY8" fmla="*/ 3602736 h 4443984"/>
              <a:gd name="connsiteX9" fmla="*/ 3205734 w 3364230"/>
              <a:gd name="connsiteY9" fmla="*/ 3176016 h 4443984"/>
              <a:gd name="connsiteX10" fmla="*/ 3364230 w 3364230"/>
              <a:gd name="connsiteY10" fmla="*/ 3041904 h 4443984"/>
              <a:gd name="connsiteX11" fmla="*/ 3333750 w 3364230"/>
              <a:gd name="connsiteY11" fmla="*/ 2749296 h 4443984"/>
              <a:gd name="connsiteX12" fmla="*/ 3333750 w 3364230"/>
              <a:gd name="connsiteY12" fmla="*/ 2688336 h 4443984"/>
              <a:gd name="connsiteX13" fmla="*/ 3169158 w 3364230"/>
              <a:gd name="connsiteY13" fmla="*/ 2523744 h 4443984"/>
              <a:gd name="connsiteX14" fmla="*/ 3126486 w 3364230"/>
              <a:gd name="connsiteY14" fmla="*/ 2499360 h 4443984"/>
              <a:gd name="connsiteX15" fmla="*/ 3035046 w 3364230"/>
              <a:gd name="connsiteY15" fmla="*/ 2377440 h 4443984"/>
              <a:gd name="connsiteX16" fmla="*/ 2943606 w 3364230"/>
              <a:gd name="connsiteY16" fmla="*/ 2286000 h 4443984"/>
              <a:gd name="connsiteX17" fmla="*/ 2980182 w 3364230"/>
              <a:gd name="connsiteY17" fmla="*/ 2133600 h 4443984"/>
              <a:gd name="connsiteX18" fmla="*/ 2974086 w 3364230"/>
              <a:gd name="connsiteY18" fmla="*/ 1926336 h 4443984"/>
              <a:gd name="connsiteX19" fmla="*/ 2803398 w 3364230"/>
              <a:gd name="connsiteY19" fmla="*/ 1871472 h 4443984"/>
              <a:gd name="connsiteX20" fmla="*/ 2699766 w 3364230"/>
              <a:gd name="connsiteY20" fmla="*/ 1901952 h 4443984"/>
              <a:gd name="connsiteX21" fmla="*/ 2620518 w 3364230"/>
              <a:gd name="connsiteY21" fmla="*/ 1822704 h 4443984"/>
              <a:gd name="connsiteX22" fmla="*/ 2486406 w 3364230"/>
              <a:gd name="connsiteY22" fmla="*/ 1804416 h 4443984"/>
              <a:gd name="connsiteX23" fmla="*/ 2401062 w 3364230"/>
              <a:gd name="connsiteY23" fmla="*/ 1956816 h 4443984"/>
              <a:gd name="connsiteX24" fmla="*/ 2388870 w 3364230"/>
              <a:gd name="connsiteY24" fmla="*/ 2212848 h 4443984"/>
              <a:gd name="connsiteX25" fmla="*/ 2224278 w 3364230"/>
              <a:gd name="connsiteY25" fmla="*/ 2334768 h 4443984"/>
              <a:gd name="connsiteX26" fmla="*/ 2242566 w 3364230"/>
              <a:gd name="connsiteY26" fmla="*/ 2261616 h 4443984"/>
              <a:gd name="connsiteX27" fmla="*/ 2199894 w 3364230"/>
              <a:gd name="connsiteY27" fmla="*/ 1926336 h 4443984"/>
              <a:gd name="connsiteX28" fmla="*/ 2187702 w 3364230"/>
              <a:gd name="connsiteY28" fmla="*/ 1810512 h 4443984"/>
              <a:gd name="connsiteX29" fmla="*/ 2145030 w 3364230"/>
              <a:gd name="connsiteY29" fmla="*/ 1773936 h 4443984"/>
              <a:gd name="connsiteX30" fmla="*/ 2041398 w 3364230"/>
              <a:gd name="connsiteY30" fmla="*/ 1725168 h 4443984"/>
              <a:gd name="connsiteX31" fmla="*/ 2041398 w 3364230"/>
              <a:gd name="connsiteY31" fmla="*/ 1700784 h 4443984"/>
              <a:gd name="connsiteX32" fmla="*/ 2059686 w 3364230"/>
              <a:gd name="connsiteY32" fmla="*/ 1578864 h 4443984"/>
              <a:gd name="connsiteX33" fmla="*/ 2059686 w 3364230"/>
              <a:gd name="connsiteY33" fmla="*/ 1505712 h 4443984"/>
              <a:gd name="connsiteX34" fmla="*/ 2017014 w 3364230"/>
              <a:gd name="connsiteY34" fmla="*/ 1456944 h 4443984"/>
              <a:gd name="connsiteX35" fmla="*/ 1956054 w 3364230"/>
              <a:gd name="connsiteY35" fmla="*/ 1438656 h 4443984"/>
              <a:gd name="connsiteX36" fmla="*/ 1864614 w 3364230"/>
              <a:gd name="connsiteY36" fmla="*/ 1450848 h 4443984"/>
              <a:gd name="connsiteX37" fmla="*/ 1803654 w 3364230"/>
              <a:gd name="connsiteY37" fmla="*/ 1517904 h 4443984"/>
              <a:gd name="connsiteX38" fmla="*/ 1803654 w 3364230"/>
              <a:gd name="connsiteY38" fmla="*/ 1603248 h 4443984"/>
              <a:gd name="connsiteX39" fmla="*/ 1809750 w 3364230"/>
              <a:gd name="connsiteY39" fmla="*/ 1633728 h 4443984"/>
              <a:gd name="connsiteX40" fmla="*/ 1724406 w 3364230"/>
              <a:gd name="connsiteY40" fmla="*/ 1578864 h 4443984"/>
              <a:gd name="connsiteX41" fmla="*/ 1663446 w 3364230"/>
              <a:gd name="connsiteY41" fmla="*/ 1542288 h 4443984"/>
              <a:gd name="connsiteX42" fmla="*/ 1663446 w 3364230"/>
              <a:gd name="connsiteY42" fmla="*/ 1487424 h 4443984"/>
              <a:gd name="connsiteX43" fmla="*/ 1663446 w 3364230"/>
              <a:gd name="connsiteY43" fmla="*/ 1389888 h 4443984"/>
              <a:gd name="connsiteX44" fmla="*/ 1651254 w 3364230"/>
              <a:gd name="connsiteY44" fmla="*/ 1280160 h 4443984"/>
              <a:gd name="connsiteX45" fmla="*/ 1614678 w 3364230"/>
              <a:gd name="connsiteY45" fmla="*/ 1231392 h 4443984"/>
              <a:gd name="connsiteX46" fmla="*/ 1547622 w 3364230"/>
              <a:gd name="connsiteY46" fmla="*/ 1213104 h 4443984"/>
              <a:gd name="connsiteX47" fmla="*/ 1498854 w 3364230"/>
              <a:gd name="connsiteY47" fmla="*/ 1213104 h 4443984"/>
              <a:gd name="connsiteX48" fmla="*/ 1431798 w 3364230"/>
              <a:gd name="connsiteY48" fmla="*/ 1261872 h 4443984"/>
              <a:gd name="connsiteX49" fmla="*/ 1395222 w 3364230"/>
              <a:gd name="connsiteY49" fmla="*/ 1261872 h 4443984"/>
              <a:gd name="connsiteX50" fmla="*/ 1401318 w 3364230"/>
              <a:gd name="connsiteY50" fmla="*/ 1200912 h 4443984"/>
              <a:gd name="connsiteX51" fmla="*/ 1401318 w 3364230"/>
              <a:gd name="connsiteY51" fmla="*/ 1127760 h 4443984"/>
              <a:gd name="connsiteX52" fmla="*/ 1364742 w 3364230"/>
              <a:gd name="connsiteY52" fmla="*/ 1042416 h 4443984"/>
              <a:gd name="connsiteX53" fmla="*/ 1309878 w 3364230"/>
              <a:gd name="connsiteY53" fmla="*/ 1030224 h 4443984"/>
              <a:gd name="connsiteX54" fmla="*/ 1309878 w 3364230"/>
              <a:gd name="connsiteY54" fmla="*/ 1030224 h 4443984"/>
              <a:gd name="connsiteX55" fmla="*/ 1248918 w 3364230"/>
              <a:gd name="connsiteY55" fmla="*/ 1024128 h 4443984"/>
              <a:gd name="connsiteX56" fmla="*/ 1309878 w 3364230"/>
              <a:gd name="connsiteY56" fmla="*/ 938784 h 4443984"/>
              <a:gd name="connsiteX57" fmla="*/ 1297686 w 3364230"/>
              <a:gd name="connsiteY57" fmla="*/ 780288 h 4443984"/>
              <a:gd name="connsiteX58" fmla="*/ 1175766 w 3364230"/>
              <a:gd name="connsiteY58" fmla="*/ 719328 h 4443984"/>
              <a:gd name="connsiteX59" fmla="*/ 1126998 w 3364230"/>
              <a:gd name="connsiteY59" fmla="*/ 676656 h 4443984"/>
              <a:gd name="connsiteX60" fmla="*/ 1096518 w 3364230"/>
              <a:gd name="connsiteY60" fmla="*/ 615696 h 4443984"/>
              <a:gd name="connsiteX61" fmla="*/ 1084326 w 3364230"/>
              <a:gd name="connsiteY61" fmla="*/ 505968 h 4443984"/>
              <a:gd name="connsiteX62" fmla="*/ 1023366 w 3364230"/>
              <a:gd name="connsiteY62" fmla="*/ 475488 h 4443984"/>
              <a:gd name="connsiteX63" fmla="*/ 974598 w 3364230"/>
              <a:gd name="connsiteY63" fmla="*/ 463296 h 4443984"/>
              <a:gd name="connsiteX64" fmla="*/ 913638 w 3364230"/>
              <a:gd name="connsiteY64" fmla="*/ 457200 h 4443984"/>
              <a:gd name="connsiteX65" fmla="*/ 877062 w 3364230"/>
              <a:gd name="connsiteY65" fmla="*/ 420624 h 4443984"/>
              <a:gd name="connsiteX66" fmla="*/ 883158 w 3364230"/>
              <a:gd name="connsiteY66" fmla="*/ 341376 h 4443984"/>
              <a:gd name="connsiteX67" fmla="*/ 907542 w 3364230"/>
              <a:gd name="connsiteY67" fmla="*/ 274320 h 4443984"/>
              <a:gd name="connsiteX68" fmla="*/ 913638 w 3364230"/>
              <a:gd name="connsiteY68" fmla="*/ 219456 h 4443984"/>
              <a:gd name="connsiteX69" fmla="*/ 883158 w 3364230"/>
              <a:gd name="connsiteY69" fmla="*/ 134112 h 4443984"/>
              <a:gd name="connsiteX70" fmla="*/ 852678 w 3364230"/>
              <a:gd name="connsiteY70" fmla="*/ 85344 h 4443984"/>
              <a:gd name="connsiteX71" fmla="*/ 791718 w 3364230"/>
              <a:gd name="connsiteY71" fmla="*/ 67056 h 4443984"/>
              <a:gd name="connsiteX72" fmla="*/ 730758 w 3364230"/>
              <a:gd name="connsiteY72" fmla="*/ 0 h 4443984"/>
              <a:gd name="connsiteX73" fmla="*/ 694182 w 3364230"/>
              <a:gd name="connsiteY73" fmla="*/ 0 h 4443984"/>
              <a:gd name="connsiteX74" fmla="*/ 657606 w 3364230"/>
              <a:gd name="connsiteY74" fmla="*/ 79248 h 4443984"/>
              <a:gd name="connsiteX75" fmla="*/ 627126 w 3364230"/>
              <a:gd name="connsiteY75" fmla="*/ 85344 h 4443984"/>
              <a:gd name="connsiteX76" fmla="*/ 578358 w 3364230"/>
              <a:gd name="connsiteY76" fmla="*/ 67056 h 4443984"/>
              <a:gd name="connsiteX77" fmla="*/ 511302 w 3364230"/>
              <a:gd name="connsiteY77" fmla="*/ 48768 h 4443984"/>
              <a:gd name="connsiteX78" fmla="*/ 511302 w 3364230"/>
              <a:gd name="connsiteY78" fmla="*/ 48768 h 4443984"/>
              <a:gd name="connsiteX79" fmla="*/ 407670 w 3364230"/>
              <a:gd name="connsiteY79" fmla="*/ 225552 h 4443984"/>
              <a:gd name="connsiteX80" fmla="*/ 438150 w 3364230"/>
              <a:gd name="connsiteY80" fmla="*/ 280416 h 4443984"/>
              <a:gd name="connsiteX81" fmla="*/ 407670 w 3364230"/>
              <a:gd name="connsiteY81" fmla="*/ 438912 h 4443984"/>
              <a:gd name="connsiteX82" fmla="*/ 371094 w 3364230"/>
              <a:gd name="connsiteY82" fmla="*/ 512064 h 4443984"/>
              <a:gd name="connsiteX83" fmla="*/ 273558 w 3364230"/>
              <a:gd name="connsiteY83" fmla="*/ 451104 h 4443984"/>
              <a:gd name="connsiteX84" fmla="*/ 243078 w 3364230"/>
              <a:gd name="connsiteY84" fmla="*/ 402336 h 4443984"/>
              <a:gd name="connsiteX85" fmla="*/ 206502 w 3364230"/>
              <a:gd name="connsiteY85" fmla="*/ 390144 h 4443984"/>
              <a:gd name="connsiteX86" fmla="*/ 169926 w 3364230"/>
              <a:gd name="connsiteY86" fmla="*/ 402336 h 4443984"/>
              <a:gd name="connsiteX87" fmla="*/ 121158 w 3364230"/>
              <a:gd name="connsiteY87" fmla="*/ 438912 h 4443984"/>
              <a:gd name="connsiteX88" fmla="*/ 124968 w 3364230"/>
              <a:gd name="connsiteY88" fmla="*/ 534162 h 4443984"/>
              <a:gd name="connsiteX89" fmla="*/ 152400 w 3364230"/>
              <a:gd name="connsiteY89" fmla="*/ 590550 h 4443984"/>
              <a:gd name="connsiteX90" fmla="*/ 0 w 3364230"/>
              <a:gd name="connsiteY90" fmla="*/ 704088 h 4443984"/>
              <a:gd name="connsiteX91" fmla="*/ 65532 w 3364230"/>
              <a:gd name="connsiteY91" fmla="*/ 772668 h 4443984"/>
              <a:gd name="connsiteX92" fmla="*/ 139446 w 3364230"/>
              <a:gd name="connsiteY92" fmla="*/ 871728 h 4443984"/>
              <a:gd name="connsiteX93" fmla="*/ 72390 w 3364230"/>
              <a:gd name="connsiteY93" fmla="*/ 975360 h 4443984"/>
              <a:gd name="connsiteX94" fmla="*/ 72390 w 3364230"/>
              <a:gd name="connsiteY94" fmla="*/ 1115568 h 4443984"/>
              <a:gd name="connsiteX95" fmla="*/ 163830 w 3364230"/>
              <a:gd name="connsiteY95" fmla="*/ 1243584 h 4443984"/>
              <a:gd name="connsiteX96" fmla="*/ 304038 w 3364230"/>
              <a:gd name="connsiteY96" fmla="*/ 1243584 h 4443984"/>
              <a:gd name="connsiteX97" fmla="*/ 364998 w 3364230"/>
              <a:gd name="connsiteY97" fmla="*/ 1408176 h 4443984"/>
              <a:gd name="connsiteX98" fmla="*/ 346710 w 3364230"/>
              <a:gd name="connsiteY98" fmla="*/ 1463040 h 4443984"/>
              <a:gd name="connsiteX99" fmla="*/ 316230 w 3364230"/>
              <a:gd name="connsiteY99" fmla="*/ 1505712 h 4443984"/>
              <a:gd name="connsiteX100" fmla="*/ 285750 w 3364230"/>
              <a:gd name="connsiteY100" fmla="*/ 1536192 h 4443984"/>
              <a:gd name="connsiteX101" fmla="*/ 279654 w 3364230"/>
              <a:gd name="connsiteY101" fmla="*/ 1591056 h 4443984"/>
              <a:gd name="connsiteX102" fmla="*/ 261366 w 3364230"/>
              <a:gd name="connsiteY102" fmla="*/ 1645920 h 4443984"/>
              <a:gd name="connsiteX103" fmla="*/ 310134 w 3364230"/>
              <a:gd name="connsiteY103" fmla="*/ 1682496 h 4443984"/>
              <a:gd name="connsiteX104" fmla="*/ 328422 w 3364230"/>
              <a:gd name="connsiteY104" fmla="*/ 1737360 h 4443984"/>
              <a:gd name="connsiteX105" fmla="*/ 352806 w 3364230"/>
              <a:gd name="connsiteY105" fmla="*/ 1786128 h 4443984"/>
              <a:gd name="connsiteX106" fmla="*/ 377190 w 3364230"/>
              <a:gd name="connsiteY106" fmla="*/ 1859280 h 4443984"/>
              <a:gd name="connsiteX107" fmla="*/ 499110 w 3364230"/>
              <a:gd name="connsiteY107" fmla="*/ 1847088 h 4443984"/>
              <a:gd name="connsiteX108" fmla="*/ 560070 w 3364230"/>
              <a:gd name="connsiteY108" fmla="*/ 1908048 h 4443984"/>
              <a:gd name="connsiteX109" fmla="*/ 578358 w 3364230"/>
              <a:gd name="connsiteY109" fmla="*/ 1950720 h 4443984"/>
              <a:gd name="connsiteX110" fmla="*/ 602742 w 3364230"/>
              <a:gd name="connsiteY110" fmla="*/ 1962912 h 4443984"/>
              <a:gd name="connsiteX111" fmla="*/ 596646 w 3364230"/>
              <a:gd name="connsiteY111" fmla="*/ 2164080 h 4443984"/>
              <a:gd name="connsiteX112" fmla="*/ 590550 w 3364230"/>
              <a:gd name="connsiteY112" fmla="*/ 2237232 h 4443984"/>
              <a:gd name="connsiteX113" fmla="*/ 663702 w 3364230"/>
              <a:gd name="connsiteY113" fmla="*/ 2249424 h 4443984"/>
              <a:gd name="connsiteX114" fmla="*/ 688086 w 3364230"/>
              <a:gd name="connsiteY114" fmla="*/ 2225040 h 4443984"/>
              <a:gd name="connsiteX115" fmla="*/ 639318 w 3364230"/>
              <a:gd name="connsiteY115" fmla="*/ 2097024 h 4443984"/>
              <a:gd name="connsiteX116" fmla="*/ 651510 w 3364230"/>
              <a:gd name="connsiteY116" fmla="*/ 2066544 h 4443984"/>
              <a:gd name="connsiteX117" fmla="*/ 694182 w 3364230"/>
              <a:gd name="connsiteY117" fmla="*/ 1895856 h 4443984"/>
              <a:gd name="connsiteX118" fmla="*/ 694182 w 3364230"/>
              <a:gd name="connsiteY118" fmla="*/ 1895856 h 4443984"/>
              <a:gd name="connsiteX119" fmla="*/ 810006 w 3364230"/>
              <a:gd name="connsiteY119" fmla="*/ 1865376 h 4443984"/>
              <a:gd name="connsiteX120" fmla="*/ 919734 w 3364230"/>
              <a:gd name="connsiteY120" fmla="*/ 1883664 h 4443984"/>
              <a:gd name="connsiteX121" fmla="*/ 968502 w 3364230"/>
              <a:gd name="connsiteY121" fmla="*/ 1962912 h 4443984"/>
              <a:gd name="connsiteX122" fmla="*/ 1053846 w 3364230"/>
              <a:gd name="connsiteY122" fmla="*/ 2097024 h 4443984"/>
              <a:gd name="connsiteX123" fmla="*/ 1145286 w 3364230"/>
              <a:gd name="connsiteY123" fmla="*/ 2121408 h 4443984"/>
              <a:gd name="connsiteX124" fmla="*/ 1218438 w 3364230"/>
              <a:gd name="connsiteY124" fmla="*/ 2164080 h 4443984"/>
              <a:gd name="connsiteX125" fmla="*/ 1255014 w 3364230"/>
              <a:gd name="connsiteY125" fmla="*/ 2200656 h 4443984"/>
              <a:gd name="connsiteX126" fmla="*/ 1255014 w 3364230"/>
              <a:gd name="connsiteY126" fmla="*/ 2261616 h 4443984"/>
              <a:gd name="connsiteX127" fmla="*/ 1358646 w 3364230"/>
              <a:gd name="connsiteY127" fmla="*/ 2383536 h 4443984"/>
              <a:gd name="connsiteX128" fmla="*/ 1395222 w 3364230"/>
              <a:gd name="connsiteY128" fmla="*/ 2438400 h 4443984"/>
              <a:gd name="connsiteX129" fmla="*/ 1425702 w 3364230"/>
              <a:gd name="connsiteY129" fmla="*/ 2517648 h 4443984"/>
              <a:gd name="connsiteX130" fmla="*/ 1425702 w 3364230"/>
              <a:gd name="connsiteY130" fmla="*/ 2584704 h 4443984"/>
              <a:gd name="connsiteX131" fmla="*/ 1425702 w 3364230"/>
              <a:gd name="connsiteY131" fmla="*/ 2584704 h 4443984"/>
              <a:gd name="connsiteX132" fmla="*/ 1425702 w 3364230"/>
              <a:gd name="connsiteY132" fmla="*/ 2670048 h 4443984"/>
              <a:gd name="connsiteX133" fmla="*/ 1559814 w 3364230"/>
              <a:gd name="connsiteY133" fmla="*/ 2743200 h 4443984"/>
              <a:gd name="connsiteX134" fmla="*/ 1596390 w 3364230"/>
              <a:gd name="connsiteY134" fmla="*/ 2798064 h 4443984"/>
              <a:gd name="connsiteX135" fmla="*/ 1602486 w 3364230"/>
              <a:gd name="connsiteY135" fmla="*/ 2877312 h 4443984"/>
              <a:gd name="connsiteX136" fmla="*/ 1645158 w 3364230"/>
              <a:gd name="connsiteY136" fmla="*/ 2919984 h 4443984"/>
              <a:gd name="connsiteX137" fmla="*/ 1724406 w 3364230"/>
              <a:gd name="connsiteY137" fmla="*/ 2974848 h 4443984"/>
              <a:gd name="connsiteX138" fmla="*/ 1736598 w 3364230"/>
              <a:gd name="connsiteY138" fmla="*/ 3011424 h 4443984"/>
              <a:gd name="connsiteX139" fmla="*/ 1736598 w 3364230"/>
              <a:gd name="connsiteY139" fmla="*/ 3072384 h 4443984"/>
              <a:gd name="connsiteX140" fmla="*/ 1736598 w 3364230"/>
              <a:gd name="connsiteY140" fmla="*/ 3145536 h 4443984"/>
              <a:gd name="connsiteX141" fmla="*/ 1712214 w 3364230"/>
              <a:gd name="connsiteY141" fmla="*/ 3340608 h 4443984"/>
              <a:gd name="connsiteX142" fmla="*/ 1712214 w 3364230"/>
              <a:gd name="connsiteY142" fmla="*/ 3358896 h 4443984"/>
              <a:gd name="connsiteX143" fmla="*/ 1852422 w 3364230"/>
              <a:gd name="connsiteY143" fmla="*/ 3413760 h 4443984"/>
              <a:gd name="connsiteX144" fmla="*/ 1937766 w 3364230"/>
              <a:gd name="connsiteY144" fmla="*/ 3444240 h 4443984"/>
              <a:gd name="connsiteX145" fmla="*/ 1962150 w 3364230"/>
              <a:gd name="connsiteY145" fmla="*/ 3493008 h 4443984"/>
              <a:gd name="connsiteX146" fmla="*/ 2029206 w 3364230"/>
              <a:gd name="connsiteY146" fmla="*/ 3480816 h 4443984"/>
              <a:gd name="connsiteX147" fmla="*/ 2102358 w 3364230"/>
              <a:gd name="connsiteY147" fmla="*/ 3493008 h 4443984"/>
              <a:gd name="connsiteX148" fmla="*/ 2181606 w 3364230"/>
              <a:gd name="connsiteY148" fmla="*/ 3547872 h 4443984"/>
              <a:gd name="connsiteX149" fmla="*/ 2193798 w 3364230"/>
              <a:gd name="connsiteY149" fmla="*/ 3724656 h 4443984"/>
              <a:gd name="connsiteX150" fmla="*/ 2273046 w 3364230"/>
              <a:gd name="connsiteY150" fmla="*/ 3864864 h 4443984"/>
              <a:gd name="connsiteX151" fmla="*/ 2266950 w 3364230"/>
              <a:gd name="connsiteY151" fmla="*/ 3950208 h 4443984"/>
              <a:gd name="connsiteX152" fmla="*/ 2340102 w 3364230"/>
              <a:gd name="connsiteY152" fmla="*/ 4096512 h 4443984"/>
              <a:gd name="connsiteX153" fmla="*/ 2437638 w 3364230"/>
              <a:gd name="connsiteY153" fmla="*/ 4145280 h 4443984"/>
              <a:gd name="connsiteX154" fmla="*/ 2486406 w 3364230"/>
              <a:gd name="connsiteY154" fmla="*/ 4236720 h 4443984"/>
              <a:gd name="connsiteX155" fmla="*/ 2522982 w 3364230"/>
              <a:gd name="connsiteY155" fmla="*/ 4376928 h 4443984"/>
              <a:gd name="connsiteX156" fmla="*/ 2522982 w 3364230"/>
              <a:gd name="connsiteY156" fmla="*/ 4443984 h 4443984"/>
              <a:gd name="connsiteX0" fmla="*/ 2522982 w 3364230"/>
              <a:gd name="connsiteY0" fmla="*/ 4443984 h 4443984"/>
              <a:gd name="connsiteX1" fmla="*/ 2669286 w 3364230"/>
              <a:gd name="connsiteY1" fmla="*/ 4395216 h 4443984"/>
              <a:gd name="connsiteX2" fmla="*/ 2705862 w 3364230"/>
              <a:gd name="connsiteY2" fmla="*/ 4194048 h 4443984"/>
              <a:gd name="connsiteX3" fmla="*/ 2742438 w 3364230"/>
              <a:gd name="connsiteY3" fmla="*/ 4059936 h 4443984"/>
              <a:gd name="connsiteX4" fmla="*/ 2791206 w 3364230"/>
              <a:gd name="connsiteY4" fmla="*/ 3883152 h 4443984"/>
              <a:gd name="connsiteX5" fmla="*/ 2852166 w 3364230"/>
              <a:gd name="connsiteY5" fmla="*/ 3791712 h 4443984"/>
              <a:gd name="connsiteX6" fmla="*/ 3022854 w 3364230"/>
              <a:gd name="connsiteY6" fmla="*/ 3767328 h 4443984"/>
              <a:gd name="connsiteX7" fmla="*/ 3132582 w 3364230"/>
              <a:gd name="connsiteY7" fmla="*/ 3822192 h 4443984"/>
              <a:gd name="connsiteX8" fmla="*/ 3102102 w 3364230"/>
              <a:gd name="connsiteY8" fmla="*/ 3602736 h 4443984"/>
              <a:gd name="connsiteX9" fmla="*/ 3205734 w 3364230"/>
              <a:gd name="connsiteY9" fmla="*/ 3176016 h 4443984"/>
              <a:gd name="connsiteX10" fmla="*/ 3364230 w 3364230"/>
              <a:gd name="connsiteY10" fmla="*/ 3041904 h 4443984"/>
              <a:gd name="connsiteX11" fmla="*/ 3333750 w 3364230"/>
              <a:gd name="connsiteY11" fmla="*/ 2749296 h 4443984"/>
              <a:gd name="connsiteX12" fmla="*/ 3333750 w 3364230"/>
              <a:gd name="connsiteY12" fmla="*/ 2688336 h 4443984"/>
              <a:gd name="connsiteX13" fmla="*/ 3169158 w 3364230"/>
              <a:gd name="connsiteY13" fmla="*/ 2523744 h 4443984"/>
              <a:gd name="connsiteX14" fmla="*/ 3126486 w 3364230"/>
              <a:gd name="connsiteY14" fmla="*/ 2499360 h 4443984"/>
              <a:gd name="connsiteX15" fmla="*/ 3035046 w 3364230"/>
              <a:gd name="connsiteY15" fmla="*/ 2377440 h 4443984"/>
              <a:gd name="connsiteX16" fmla="*/ 2943606 w 3364230"/>
              <a:gd name="connsiteY16" fmla="*/ 2286000 h 4443984"/>
              <a:gd name="connsiteX17" fmla="*/ 2980182 w 3364230"/>
              <a:gd name="connsiteY17" fmla="*/ 2133600 h 4443984"/>
              <a:gd name="connsiteX18" fmla="*/ 2974086 w 3364230"/>
              <a:gd name="connsiteY18" fmla="*/ 1926336 h 4443984"/>
              <a:gd name="connsiteX19" fmla="*/ 2803398 w 3364230"/>
              <a:gd name="connsiteY19" fmla="*/ 1871472 h 4443984"/>
              <a:gd name="connsiteX20" fmla="*/ 2699766 w 3364230"/>
              <a:gd name="connsiteY20" fmla="*/ 1901952 h 4443984"/>
              <a:gd name="connsiteX21" fmla="*/ 2620518 w 3364230"/>
              <a:gd name="connsiteY21" fmla="*/ 1822704 h 4443984"/>
              <a:gd name="connsiteX22" fmla="*/ 2486406 w 3364230"/>
              <a:gd name="connsiteY22" fmla="*/ 1804416 h 4443984"/>
              <a:gd name="connsiteX23" fmla="*/ 2401062 w 3364230"/>
              <a:gd name="connsiteY23" fmla="*/ 1956816 h 4443984"/>
              <a:gd name="connsiteX24" fmla="*/ 2388870 w 3364230"/>
              <a:gd name="connsiteY24" fmla="*/ 2212848 h 4443984"/>
              <a:gd name="connsiteX25" fmla="*/ 2224278 w 3364230"/>
              <a:gd name="connsiteY25" fmla="*/ 2334768 h 4443984"/>
              <a:gd name="connsiteX26" fmla="*/ 2242566 w 3364230"/>
              <a:gd name="connsiteY26" fmla="*/ 2261616 h 4443984"/>
              <a:gd name="connsiteX27" fmla="*/ 2199894 w 3364230"/>
              <a:gd name="connsiteY27" fmla="*/ 1926336 h 4443984"/>
              <a:gd name="connsiteX28" fmla="*/ 2187702 w 3364230"/>
              <a:gd name="connsiteY28" fmla="*/ 1810512 h 4443984"/>
              <a:gd name="connsiteX29" fmla="*/ 2145030 w 3364230"/>
              <a:gd name="connsiteY29" fmla="*/ 1773936 h 4443984"/>
              <a:gd name="connsiteX30" fmla="*/ 2041398 w 3364230"/>
              <a:gd name="connsiteY30" fmla="*/ 1725168 h 4443984"/>
              <a:gd name="connsiteX31" fmla="*/ 2041398 w 3364230"/>
              <a:gd name="connsiteY31" fmla="*/ 1700784 h 4443984"/>
              <a:gd name="connsiteX32" fmla="*/ 2059686 w 3364230"/>
              <a:gd name="connsiteY32" fmla="*/ 1578864 h 4443984"/>
              <a:gd name="connsiteX33" fmla="*/ 2059686 w 3364230"/>
              <a:gd name="connsiteY33" fmla="*/ 1505712 h 4443984"/>
              <a:gd name="connsiteX34" fmla="*/ 2017014 w 3364230"/>
              <a:gd name="connsiteY34" fmla="*/ 1456944 h 4443984"/>
              <a:gd name="connsiteX35" fmla="*/ 1956054 w 3364230"/>
              <a:gd name="connsiteY35" fmla="*/ 1438656 h 4443984"/>
              <a:gd name="connsiteX36" fmla="*/ 1864614 w 3364230"/>
              <a:gd name="connsiteY36" fmla="*/ 1450848 h 4443984"/>
              <a:gd name="connsiteX37" fmla="*/ 1803654 w 3364230"/>
              <a:gd name="connsiteY37" fmla="*/ 1517904 h 4443984"/>
              <a:gd name="connsiteX38" fmla="*/ 1803654 w 3364230"/>
              <a:gd name="connsiteY38" fmla="*/ 1603248 h 4443984"/>
              <a:gd name="connsiteX39" fmla="*/ 1809750 w 3364230"/>
              <a:gd name="connsiteY39" fmla="*/ 1633728 h 4443984"/>
              <a:gd name="connsiteX40" fmla="*/ 1724406 w 3364230"/>
              <a:gd name="connsiteY40" fmla="*/ 1578864 h 4443984"/>
              <a:gd name="connsiteX41" fmla="*/ 1663446 w 3364230"/>
              <a:gd name="connsiteY41" fmla="*/ 1542288 h 4443984"/>
              <a:gd name="connsiteX42" fmla="*/ 1663446 w 3364230"/>
              <a:gd name="connsiteY42" fmla="*/ 1487424 h 4443984"/>
              <a:gd name="connsiteX43" fmla="*/ 1663446 w 3364230"/>
              <a:gd name="connsiteY43" fmla="*/ 1389888 h 4443984"/>
              <a:gd name="connsiteX44" fmla="*/ 1651254 w 3364230"/>
              <a:gd name="connsiteY44" fmla="*/ 1280160 h 4443984"/>
              <a:gd name="connsiteX45" fmla="*/ 1614678 w 3364230"/>
              <a:gd name="connsiteY45" fmla="*/ 1231392 h 4443984"/>
              <a:gd name="connsiteX46" fmla="*/ 1547622 w 3364230"/>
              <a:gd name="connsiteY46" fmla="*/ 1213104 h 4443984"/>
              <a:gd name="connsiteX47" fmla="*/ 1498854 w 3364230"/>
              <a:gd name="connsiteY47" fmla="*/ 1213104 h 4443984"/>
              <a:gd name="connsiteX48" fmla="*/ 1431798 w 3364230"/>
              <a:gd name="connsiteY48" fmla="*/ 1261872 h 4443984"/>
              <a:gd name="connsiteX49" fmla="*/ 1395222 w 3364230"/>
              <a:gd name="connsiteY49" fmla="*/ 1261872 h 4443984"/>
              <a:gd name="connsiteX50" fmla="*/ 1401318 w 3364230"/>
              <a:gd name="connsiteY50" fmla="*/ 1200912 h 4443984"/>
              <a:gd name="connsiteX51" fmla="*/ 1401318 w 3364230"/>
              <a:gd name="connsiteY51" fmla="*/ 1127760 h 4443984"/>
              <a:gd name="connsiteX52" fmla="*/ 1364742 w 3364230"/>
              <a:gd name="connsiteY52" fmla="*/ 1042416 h 4443984"/>
              <a:gd name="connsiteX53" fmla="*/ 1309878 w 3364230"/>
              <a:gd name="connsiteY53" fmla="*/ 1030224 h 4443984"/>
              <a:gd name="connsiteX54" fmla="*/ 1309878 w 3364230"/>
              <a:gd name="connsiteY54" fmla="*/ 1030224 h 4443984"/>
              <a:gd name="connsiteX55" fmla="*/ 1248918 w 3364230"/>
              <a:gd name="connsiteY55" fmla="*/ 1024128 h 4443984"/>
              <a:gd name="connsiteX56" fmla="*/ 1309878 w 3364230"/>
              <a:gd name="connsiteY56" fmla="*/ 938784 h 4443984"/>
              <a:gd name="connsiteX57" fmla="*/ 1297686 w 3364230"/>
              <a:gd name="connsiteY57" fmla="*/ 780288 h 4443984"/>
              <a:gd name="connsiteX58" fmla="*/ 1175766 w 3364230"/>
              <a:gd name="connsiteY58" fmla="*/ 719328 h 4443984"/>
              <a:gd name="connsiteX59" fmla="*/ 1126998 w 3364230"/>
              <a:gd name="connsiteY59" fmla="*/ 676656 h 4443984"/>
              <a:gd name="connsiteX60" fmla="*/ 1096518 w 3364230"/>
              <a:gd name="connsiteY60" fmla="*/ 615696 h 4443984"/>
              <a:gd name="connsiteX61" fmla="*/ 1084326 w 3364230"/>
              <a:gd name="connsiteY61" fmla="*/ 505968 h 4443984"/>
              <a:gd name="connsiteX62" fmla="*/ 1023366 w 3364230"/>
              <a:gd name="connsiteY62" fmla="*/ 475488 h 4443984"/>
              <a:gd name="connsiteX63" fmla="*/ 974598 w 3364230"/>
              <a:gd name="connsiteY63" fmla="*/ 463296 h 4443984"/>
              <a:gd name="connsiteX64" fmla="*/ 913638 w 3364230"/>
              <a:gd name="connsiteY64" fmla="*/ 457200 h 4443984"/>
              <a:gd name="connsiteX65" fmla="*/ 877062 w 3364230"/>
              <a:gd name="connsiteY65" fmla="*/ 420624 h 4443984"/>
              <a:gd name="connsiteX66" fmla="*/ 883158 w 3364230"/>
              <a:gd name="connsiteY66" fmla="*/ 341376 h 4443984"/>
              <a:gd name="connsiteX67" fmla="*/ 907542 w 3364230"/>
              <a:gd name="connsiteY67" fmla="*/ 274320 h 4443984"/>
              <a:gd name="connsiteX68" fmla="*/ 913638 w 3364230"/>
              <a:gd name="connsiteY68" fmla="*/ 219456 h 4443984"/>
              <a:gd name="connsiteX69" fmla="*/ 883158 w 3364230"/>
              <a:gd name="connsiteY69" fmla="*/ 134112 h 4443984"/>
              <a:gd name="connsiteX70" fmla="*/ 852678 w 3364230"/>
              <a:gd name="connsiteY70" fmla="*/ 85344 h 4443984"/>
              <a:gd name="connsiteX71" fmla="*/ 791718 w 3364230"/>
              <a:gd name="connsiteY71" fmla="*/ 67056 h 4443984"/>
              <a:gd name="connsiteX72" fmla="*/ 730758 w 3364230"/>
              <a:gd name="connsiteY72" fmla="*/ 0 h 4443984"/>
              <a:gd name="connsiteX73" fmla="*/ 694182 w 3364230"/>
              <a:gd name="connsiteY73" fmla="*/ 0 h 4443984"/>
              <a:gd name="connsiteX74" fmla="*/ 657606 w 3364230"/>
              <a:gd name="connsiteY74" fmla="*/ 79248 h 4443984"/>
              <a:gd name="connsiteX75" fmla="*/ 627126 w 3364230"/>
              <a:gd name="connsiteY75" fmla="*/ 85344 h 4443984"/>
              <a:gd name="connsiteX76" fmla="*/ 578358 w 3364230"/>
              <a:gd name="connsiteY76" fmla="*/ 67056 h 4443984"/>
              <a:gd name="connsiteX77" fmla="*/ 511302 w 3364230"/>
              <a:gd name="connsiteY77" fmla="*/ 48768 h 4443984"/>
              <a:gd name="connsiteX78" fmla="*/ 511302 w 3364230"/>
              <a:gd name="connsiteY78" fmla="*/ 48768 h 4443984"/>
              <a:gd name="connsiteX79" fmla="*/ 407670 w 3364230"/>
              <a:gd name="connsiteY79" fmla="*/ 225552 h 4443984"/>
              <a:gd name="connsiteX80" fmla="*/ 438150 w 3364230"/>
              <a:gd name="connsiteY80" fmla="*/ 280416 h 4443984"/>
              <a:gd name="connsiteX81" fmla="*/ 407670 w 3364230"/>
              <a:gd name="connsiteY81" fmla="*/ 438912 h 4443984"/>
              <a:gd name="connsiteX82" fmla="*/ 371094 w 3364230"/>
              <a:gd name="connsiteY82" fmla="*/ 512064 h 4443984"/>
              <a:gd name="connsiteX83" fmla="*/ 273558 w 3364230"/>
              <a:gd name="connsiteY83" fmla="*/ 451104 h 4443984"/>
              <a:gd name="connsiteX84" fmla="*/ 243078 w 3364230"/>
              <a:gd name="connsiteY84" fmla="*/ 402336 h 4443984"/>
              <a:gd name="connsiteX85" fmla="*/ 206502 w 3364230"/>
              <a:gd name="connsiteY85" fmla="*/ 390144 h 4443984"/>
              <a:gd name="connsiteX86" fmla="*/ 169926 w 3364230"/>
              <a:gd name="connsiteY86" fmla="*/ 402336 h 4443984"/>
              <a:gd name="connsiteX87" fmla="*/ 121158 w 3364230"/>
              <a:gd name="connsiteY87" fmla="*/ 438912 h 4443984"/>
              <a:gd name="connsiteX88" fmla="*/ 124968 w 3364230"/>
              <a:gd name="connsiteY88" fmla="*/ 534162 h 4443984"/>
              <a:gd name="connsiteX89" fmla="*/ 152400 w 3364230"/>
              <a:gd name="connsiteY89" fmla="*/ 590550 h 4443984"/>
              <a:gd name="connsiteX90" fmla="*/ 0 w 3364230"/>
              <a:gd name="connsiteY90" fmla="*/ 704088 h 4443984"/>
              <a:gd name="connsiteX91" fmla="*/ 65532 w 3364230"/>
              <a:gd name="connsiteY91" fmla="*/ 772668 h 4443984"/>
              <a:gd name="connsiteX92" fmla="*/ 124206 w 3364230"/>
              <a:gd name="connsiteY92" fmla="*/ 886968 h 4443984"/>
              <a:gd name="connsiteX93" fmla="*/ 72390 w 3364230"/>
              <a:gd name="connsiteY93" fmla="*/ 975360 h 4443984"/>
              <a:gd name="connsiteX94" fmla="*/ 72390 w 3364230"/>
              <a:gd name="connsiteY94" fmla="*/ 1115568 h 4443984"/>
              <a:gd name="connsiteX95" fmla="*/ 163830 w 3364230"/>
              <a:gd name="connsiteY95" fmla="*/ 1243584 h 4443984"/>
              <a:gd name="connsiteX96" fmla="*/ 304038 w 3364230"/>
              <a:gd name="connsiteY96" fmla="*/ 1243584 h 4443984"/>
              <a:gd name="connsiteX97" fmla="*/ 364998 w 3364230"/>
              <a:gd name="connsiteY97" fmla="*/ 1408176 h 4443984"/>
              <a:gd name="connsiteX98" fmla="*/ 346710 w 3364230"/>
              <a:gd name="connsiteY98" fmla="*/ 1463040 h 4443984"/>
              <a:gd name="connsiteX99" fmla="*/ 316230 w 3364230"/>
              <a:gd name="connsiteY99" fmla="*/ 1505712 h 4443984"/>
              <a:gd name="connsiteX100" fmla="*/ 285750 w 3364230"/>
              <a:gd name="connsiteY100" fmla="*/ 1536192 h 4443984"/>
              <a:gd name="connsiteX101" fmla="*/ 279654 w 3364230"/>
              <a:gd name="connsiteY101" fmla="*/ 1591056 h 4443984"/>
              <a:gd name="connsiteX102" fmla="*/ 261366 w 3364230"/>
              <a:gd name="connsiteY102" fmla="*/ 1645920 h 4443984"/>
              <a:gd name="connsiteX103" fmla="*/ 310134 w 3364230"/>
              <a:gd name="connsiteY103" fmla="*/ 1682496 h 4443984"/>
              <a:gd name="connsiteX104" fmla="*/ 328422 w 3364230"/>
              <a:gd name="connsiteY104" fmla="*/ 1737360 h 4443984"/>
              <a:gd name="connsiteX105" fmla="*/ 352806 w 3364230"/>
              <a:gd name="connsiteY105" fmla="*/ 1786128 h 4443984"/>
              <a:gd name="connsiteX106" fmla="*/ 377190 w 3364230"/>
              <a:gd name="connsiteY106" fmla="*/ 1859280 h 4443984"/>
              <a:gd name="connsiteX107" fmla="*/ 499110 w 3364230"/>
              <a:gd name="connsiteY107" fmla="*/ 1847088 h 4443984"/>
              <a:gd name="connsiteX108" fmla="*/ 560070 w 3364230"/>
              <a:gd name="connsiteY108" fmla="*/ 1908048 h 4443984"/>
              <a:gd name="connsiteX109" fmla="*/ 578358 w 3364230"/>
              <a:gd name="connsiteY109" fmla="*/ 1950720 h 4443984"/>
              <a:gd name="connsiteX110" fmla="*/ 602742 w 3364230"/>
              <a:gd name="connsiteY110" fmla="*/ 1962912 h 4443984"/>
              <a:gd name="connsiteX111" fmla="*/ 596646 w 3364230"/>
              <a:gd name="connsiteY111" fmla="*/ 2164080 h 4443984"/>
              <a:gd name="connsiteX112" fmla="*/ 590550 w 3364230"/>
              <a:gd name="connsiteY112" fmla="*/ 2237232 h 4443984"/>
              <a:gd name="connsiteX113" fmla="*/ 663702 w 3364230"/>
              <a:gd name="connsiteY113" fmla="*/ 2249424 h 4443984"/>
              <a:gd name="connsiteX114" fmla="*/ 688086 w 3364230"/>
              <a:gd name="connsiteY114" fmla="*/ 2225040 h 4443984"/>
              <a:gd name="connsiteX115" fmla="*/ 639318 w 3364230"/>
              <a:gd name="connsiteY115" fmla="*/ 2097024 h 4443984"/>
              <a:gd name="connsiteX116" fmla="*/ 651510 w 3364230"/>
              <a:gd name="connsiteY116" fmla="*/ 2066544 h 4443984"/>
              <a:gd name="connsiteX117" fmla="*/ 694182 w 3364230"/>
              <a:gd name="connsiteY117" fmla="*/ 1895856 h 4443984"/>
              <a:gd name="connsiteX118" fmla="*/ 694182 w 3364230"/>
              <a:gd name="connsiteY118" fmla="*/ 1895856 h 4443984"/>
              <a:gd name="connsiteX119" fmla="*/ 810006 w 3364230"/>
              <a:gd name="connsiteY119" fmla="*/ 1865376 h 4443984"/>
              <a:gd name="connsiteX120" fmla="*/ 919734 w 3364230"/>
              <a:gd name="connsiteY120" fmla="*/ 1883664 h 4443984"/>
              <a:gd name="connsiteX121" fmla="*/ 968502 w 3364230"/>
              <a:gd name="connsiteY121" fmla="*/ 1962912 h 4443984"/>
              <a:gd name="connsiteX122" fmla="*/ 1053846 w 3364230"/>
              <a:gd name="connsiteY122" fmla="*/ 2097024 h 4443984"/>
              <a:gd name="connsiteX123" fmla="*/ 1145286 w 3364230"/>
              <a:gd name="connsiteY123" fmla="*/ 2121408 h 4443984"/>
              <a:gd name="connsiteX124" fmla="*/ 1218438 w 3364230"/>
              <a:gd name="connsiteY124" fmla="*/ 2164080 h 4443984"/>
              <a:gd name="connsiteX125" fmla="*/ 1255014 w 3364230"/>
              <a:gd name="connsiteY125" fmla="*/ 2200656 h 4443984"/>
              <a:gd name="connsiteX126" fmla="*/ 1255014 w 3364230"/>
              <a:gd name="connsiteY126" fmla="*/ 2261616 h 4443984"/>
              <a:gd name="connsiteX127" fmla="*/ 1358646 w 3364230"/>
              <a:gd name="connsiteY127" fmla="*/ 2383536 h 4443984"/>
              <a:gd name="connsiteX128" fmla="*/ 1395222 w 3364230"/>
              <a:gd name="connsiteY128" fmla="*/ 2438400 h 4443984"/>
              <a:gd name="connsiteX129" fmla="*/ 1425702 w 3364230"/>
              <a:gd name="connsiteY129" fmla="*/ 2517648 h 4443984"/>
              <a:gd name="connsiteX130" fmla="*/ 1425702 w 3364230"/>
              <a:gd name="connsiteY130" fmla="*/ 2584704 h 4443984"/>
              <a:gd name="connsiteX131" fmla="*/ 1425702 w 3364230"/>
              <a:gd name="connsiteY131" fmla="*/ 2584704 h 4443984"/>
              <a:gd name="connsiteX132" fmla="*/ 1425702 w 3364230"/>
              <a:gd name="connsiteY132" fmla="*/ 2670048 h 4443984"/>
              <a:gd name="connsiteX133" fmla="*/ 1559814 w 3364230"/>
              <a:gd name="connsiteY133" fmla="*/ 2743200 h 4443984"/>
              <a:gd name="connsiteX134" fmla="*/ 1596390 w 3364230"/>
              <a:gd name="connsiteY134" fmla="*/ 2798064 h 4443984"/>
              <a:gd name="connsiteX135" fmla="*/ 1602486 w 3364230"/>
              <a:gd name="connsiteY135" fmla="*/ 2877312 h 4443984"/>
              <a:gd name="connsiteX136" fmla="*/ 1645158 w 3364230"/>
              <a:gd name="connsiteY136" fmla="*/ 2919984 h 4443984"/>
              <a:gd name="connsiteX137" fmla="*/ 1724406 w 3364230"/>
              <a:gd name="connsiteY137" fmla="*/ 2974848 h 4443984"/>
              <a:gd name="connsiteX138" fmla="*/ 1736598 w 3364230"/>
              <a:gd name="connsiteY138" fmla="*/ 3011424 h 4443984"/>
              <a:gd name="connsiteX139" fmla="*/ 1736598 w 3364230"/>
              <a:gd name="connsiteY139" fmla="*/ 3072384 h 4443984"/>
              <a:gd name="connsiteX140" fmla="*/ 1736598 w 3364230"/>
              <a:gd name="connsiteY140" fmla="*/ 3145536 h 4443984"/>
              <a:gd name="connsiteX141" fmla="*/ 1712214 w 3364230"/>
              <a:gd name="connsiteY141" fmla="*/ 3340608 h 4443984"/>
              <a:gd name="connsiteX142" fmla="*/ 1712214 w 3364230"/>
              <a:gd name="connsiteY142" fmla="*/ 3358896 h 4443984"/>
              <a:gd name="connsiteX143" fmla="*/ 1852422 w 3364230"/>
              <a:gd name="connsiteY143" fmla="*/ 3413760 h 4443984"/>
              <a:gd name="connsiteX144" fmla="*/ 1937766 w 3364230"/>
              <a:gd name="connsiteY144" fmla="*/ 3444240 h 4443984"/>
              <a:gd name="connsiteX145" fmla="*/ 1962150 w 3364230"/>
              <a:gd name="connsiteY145" fmla="*/ 3493008 h 4443984"/>
              <a:gd name="connsiteX146" fmla="*/ 2029206 w 3364230"/>
              <a:gd name="connsiteY146" fmla="*/ 3480816 h 4443984"/>
              <a:gd name="connsiteX147" fmla="*/ 2102358 w 3364230"/>
              <a:gd name="connsiteY147" fmla="*/ 3493008 h 4443984"/>
              <a:gd name="connsiteX148" fmla="*/ 2181606 w 3364230"/>
              <a:gd name="connsiteY148" fmla="*/ 3547872 h 4443984"/>
              <a:gd name="connsiteX149" fmla="*/ 2193798 w 3364230"/>
              <a:gd name="connsiteY149" fmla="*/ 3724656 h 4443984"/>
              <a:gd name="connsiteX150" fmla="*/ 2273046 w 3364230"/>
              <a:gd name="connsiteY150" fmla="*/ 3864864 h 4443984"/>
              <a:gd name="connsiteX151" fmla="*/ 2266950 w 3364230"/>
              <a:gd name="connsiteY151" fmla="*/ 3950208 h 4443984"/>
              <a:gd name="connsiteX152" fmla="*/ 2340102 w 3364230"/>
              <a:gd name="connsiteY152" fmla="*/ 4096512 h 4443984"/>
              <a:gd name="connsiteX153" fmla="*/ 2437638 w 3364230"/>
              <a:gd name="connsiteY153" fmla="*/ 4145280 h 4443984"/>
              <a:gd name="connsiteX154" fmla="*/ 2486406 w 3364230"/>
              <a:gd name="connsiteY154" fmla="*/ 4236720 h 4443984"/>
              <a:gd name="connsiteX155" fmla="*/ 2522982 w 3364230"/>
              <a:gd name="connsiteY155" fmla="*/ 4376928 h 4443984"/>
              <a:gd name="connsiteX156" fmla="*/ 2522982 w 3364230"/>
              <a:gd name="connsiteY156" fmla="*/ 4443984 h 4443984"/>
              <a:gd name="connsiteX0" fmla="*/ 2522982 w 3364230"/>
              <a:gd name="connsiteY0" fmla="*/ 4443984 h 4443984"/>
              <a:gd name="connsiteX1" fmla="*/ 2669286 w 3364230"/>
              <a:gd name="connsiteY1" fmla="*/ 4395216 h 4443984"/>
              <a:gd name="connsiteX2" fmla="*/ 2705862 w 3364230"/>
              <a:gd name="connsiteY2" fmla="*/ 4194048 h 4443984"/>
              <a:gd name="connsiteX3" fmla="*/ 2742438 w 3364230"/>
              <a:gd name="connsiteY3" fmla="*/ 4059936 h 4443984"/>
              <a:gd name="connsiteX4" fmla="*/ 2791206 w 3364230"/>
              <a:gd name="connsiteY4" fmla="*/ 3883152 h 4443984"/>
              <a:gd name="connsiteX5" fmla="*/ 2852166 w 3364230"/>
              <a:gd name="connsiteY5" fmla="*/ 3791712 h 4443984"/>
              <a:gd name="connsiteX6" fmla="*/ 3022854 w 3364230"/>
              <a:gd name="connsiteY6" fmla="*/ 3767328 h 4443984"/>
              <a:gd name="connsiteX7" fmla="*/ 3132582 w 3364230"/>
              <a:gd name="connsiteY7" fmla="*/ 3822192 h 4443984"/>
              <a:gd name="connsiteX8" fmla="*/ 3102102 w 3364230"/>
              <a:gd name="connsiteY8" fmla="*/ 3602736 h 4443984"/>
              <a:gd name="connsiteX9" fmla="*/ 3205734 w 3364230"/>
              <a:gd name="connsiteY9" fmla="*/ 3176016 h 4443984"/>
              <a:gd name="connsiteX10" fmla="*/ 3364230 w 3364230"/>
              <a:gd name="connsiteY10" fmla="*/ 3041904 h 4443984"/>
              <a:gd name="connsiteX11" fmla="*/ 3333750 w 3364230"/>
              <a:gd name="connsiteY11" fmla="*/ 2749296 h 4443984"/>
              <a:gd name="connsiteX12" fmla="*/ 3333750 w 3364230"/>
              <a:gd name="connsiteY12" fmla="*/ 2688336 h 4443984"/>
              <a:gd name="connsiteX13" fmla="*/ 3169158 w 3364230"/>
              <a:gd name="connsiteY13" fmla="*/ 2523744 h 4443984"/>
              <a:gd name="connsiteX14" fmla="*/ 3126486 w 3364230"/>
              <a:gd name="connsiteY14" fmla="*/ 2499360 h 4443984"/>
              <a:gd name="connsiteX15" fmla="*/ 3035046 w 3364230"/>
              <a:gd name="connsiteY15" fmla="*/ 2377440 h 4443984"/>
              <a:gd name="connsiteX16" fmla="*/ 2943606 w 3364230"/>
              <a:gd name="connsiteY16" fmla="*/ 2286000 h 4443984"/>
              <a:gd name="connsiteX17" fmla="*/ 2980182 w 3364230"/>
              <a:gd name="connsiteY17" fmla="*/ 2133600 h 4443984"/>
              <a:gd name="connsiteX18" fmla="*/ 2974086 w 3364230"/>
              <a:gd name="connsiteY18" fmla="*/ 1926336 h 4443984"/>
              <a:gd name="connsiteX19" fmla="*/ 2803398 w 3364230"/>
              <a:gd name="connsiteY19" fmla="*/ 1871472 h 4443984"/>
              <a:gd name="connsiteX20" fmla="*/ 2699766 w 3364230"/>
              <a:gd name="connsiteY20" fmla="*/ 1901952 h 4443984"/>
              <a:gd name="connsiteX21" fmla="*/ 2620518 w 3364230"/>
              <a:gd name="connsiteY21" fmla="*/ 1822704 h 4443984"/>
              <a:gd name="connsiteX22" fmla="*/ 2486406 w 3364230"/>
              <a:gd name="connsiteY22" fmla="*/ 1804416 h 4443984"/>
              <a:gd name="connsiteX23" fmla="*/ 2401062 w 3364230"/>
              <a:gd name="connsiteY23" fmla="*/ 1956816 h 4443984"/>
              <a:gd name="connsiteX24" fmla="*/ 2388870 w 3364230"/>
              <a:gd name="connsiteY24" fmla="*/ 2212848 h 4443984"/>
              <a:gd name="connsiteX25" fmla="*/ 2224278 w 3364230"/>
              <a:gd name="connsiteY25" fmla="*/ 2334768 h 4443984"/>
              <a:gd name="connsiteX26" fmla="*/ 2242566 w 3364230"/>
              <a:gd name="connsiteY26" fmla="*/ 2261616 h 4443984"/>
              <a:gd name="connsiteX27" fmla="*/ 2199894 w 3364230"/>
              <a:gd name="connsiteY27" fmla="*/ 1926336 h 4443984"/>
              <a:gd name="connsiteX28" fmla="*/ 2187702 w 3364230"/>
              <a:gd name="connsiteY28" fmla="*/ 1810512 h 4443984"/>
              <a:gd name="connsiteX29" fmla="*/ 2145030 w 3364230"/>
              <a:gd name="connsiteY29" fmla="*/ 1773936 h 4443984"/>
              <a:gd name="connsiteX30" fmla="*/ 2041398 w 3364230"/>
              <a:gd name="connsiteY30" fmla="*/ 1725168 h 4443984"/>
              <a:gd name="connsiteX31" fmla="*/ 2041398 w 3364230"/>
              <a:gd name="connsiteY31" fmla="*/ 1700784 h 4443984"/>
              <a:gd name="connsiteX32" fmla="*/ 2059686 w 3364230"/>
              <a:gd name="connsiteY32" fmla="*/ 1578864 h 4443984"/>
              <a:gd name="connsiteX33" fmla="*/ 2059686 w 3364230"/>
              <a:gd name="connsiteY33" fmla="*/ 1505712 h 4443984"/>
              <a:gd name="connsiteX34" fmla="*/ 2017014 w 3364230"/>
              <a:gd name="connsiteY34" fmla="*/ 1456944 h 4443984"/>
              <a:gd name="connsiteX35" fmla="*/ 1956054 w 3364230"/>
              <a:gd name="connsiteY35" fmla="*/ 1438656 h 4443984"/>
              <a:gd name="connsiteX36" fmla="*/ 1864614 w 3364230"/>
              <a:gd name="connsiteY36" fmla="*/ 1450848 h 4443984"/>
              <a:gd name="connsiteX37" fmla="*/ 1803654 w 3364230"/>
              <a:gd name="connsiteY37" fmla="*/ 1517904 h 4443984"/>
              <a:gd name="connsiteX38" fmla="*/ 1803654 w 3364230"/>
              <a:gd name="connsiteY38" fmla="*/ 1603248 h 4443984"/>
              <a:gd name="connsiteX39" fmla="*/ 1809750 w 3364230"/>
              <a:gd name="connsiteY39" fmla="*/ 1633728 h 4443984"/>
              <a:gd name="connsiteX40" fmla="*/ 1724406 w 3364230"/>
              <a:gd name="connsiteY40" fmla="*/ 1578864 h 4443984"/>
              <a:gd name="connsiteX41" fmla="*/ 1663446 w 3364230"/>
              <a:gd name="connsiteY41" fmla="*/ 1542288 h 4443984"/>
              <a:gd name="connsiteX42" fmla="*/ 1663446 w 3364230"/>
              <a:gd name="connsiteY42" fmla="*/ 1487424 h 4443984"/>
              <a:gd name="connsiteX43" fmla="*/ 1663446 w 3364230"/>
              <a:gd name="connsiteY43" fmla="*/ 1389888 h 4443984"/>
              <a:gd name="connsiteX44" fmla="*/ 1651254 w 3364230"/>
              <a:gd name="connsiteY44" fmla="*/ 1280160 h 4443984"/>
              <a:gd name="connsiteX45" fmla="*/ 1614678 w 3364230"/>
              <a:gd name="connsiteY45" fmla="*/ 1231392 h 4443984"/>
              <a:gd name="connsiteX46" fmla="*/ 1547622 w 3364230"/>
              <a:gd name="connsiteY46" fmla="*/ 1213104 h 4443984"/>
              <a:gd name="connsiteX47" fmla="*/ 1498854 w 3364230"/>
              <a:gd name="connsiteY47" fmla="*/ 1213104 h 4443984"/>
              <a:gd name="connsiteX48" fmla="*/ 1431798 w 3364230"/>
              <a:gd name="connsiteY48" fmla="*/ 1261872 h 4443984"/>
              <a:gd name="connsiteX49" fmla="*/ 1395222 w 3364230"/>
              <a:gd name="connsiteY49" fmla="*/ 1261872 h 4443984"/>
              <a:gd name="connsiteX50" fmla="*/ 1401318 w 3364230"/>
              <a:gd name="connsiteY50" fmla="*/ 1200912 h 4443984"/>
              <a:gd name="connsiteX51" fmla="*/ 1401318 w 3364230"/>
              <a:gd name="connsiteY51" fmla="*/ 1127760 h 4443984"/>
              <a:gd name="connsiteX52" fmla="*/ 1364742 w 3364230"/>
              <a:gd name="connsiteY52" fmla="*/ 1042416 h 4443984"/>
              <a:gd name="connsiteX53" fmla="*/ 1309878 w 3364230"/>
              <a:gd name="connsiteY53" fmla="*/ 1030224 h 4443984"/>
              <a:gd name="connsiteX54" fmla="*/ 1309878 w 3364230"/>
              <a:gd name="connsiteY54" fmla="*/ 1030224 h 4443984"/>
              <a:gd name="connsiteX55" fmla="*/ 1248918 w 3364230"/>
              <a:gd name="connsiteY55" fmla="*/ 1024128 h 4443984"/>
              <a:gd name="connsiteX56" fmla="*/ 1309878 w 3364230"/>
              <a:gd name="connsiteY56" fmla="*/ 938784 h 4443984"/>
              <a:gd name="connsiteX57" fmla="*/ 1297686 w 3364230"/>
              <a:gd name="connsiteY57" fmla="*/ 780288 h 4443984"/>
              <a:gd name="connsiteX58" fmla="*/ 1175766 w 3364230"/>
              <a:gd name="connsiteY58" fmla="*/ 719328 h 4443984"/>
              <a:gd name="connsiteX59" fmla="*/ 1126998 w 3364230"/>
              <a:gd name="connsiteY59" fmla="*/ 676656 h 4443984"/>
              <a:gd name="connsiteX60" fmla="*/ 1096518 w 3364230"/>
              <a:gd name="connsiteY60" fmla="*/ 615696 h 4443984"/>
              <a:gd name="connsiteX61" fmla="*/ 1084326 w 3364230"/>
              <a:gd name="connsiteY61" fmla="*/ 505968 h 4443984"/>
              <a:gd name="connsiteX62" fmla="*/ 1023366 w 3364230"/>
              <a:gd name="connsiteY62" fmla="*/ 475488 h 4443984"/>
              <a:gd name="connsiteX63" fmla="*/ 974598 w 3364230"/>
              <a:gd name="connsiteY63" fmla="*/ 463296 h 4443984"/>
              <a:gd name="connsiteX64" fmla="*/ 913638 w 3364230"/>
              <a:gd name="connsiteY64" fmla="*/ 457200 h 4443984"/>
              <a:gd name="connsiteX65" fmla="*/ 877062 w 3364230"/>
              <a:gd name="connsiteY65" fmla="*/ 420624 h 4443984"/>
              <a:gd name="connsiteX66" fmla="*/ 883158 w 3364230"/>
              <a:gd name="connsiteY66" fmla="*/ 341376 h 4443984"/>
              <a:gd name="connsiteX67" fmla="*/ 907542 w 3364230"/>
              <a:gd name="connsiteY67" fmla="*/ 274320 h 4443984"/>
              <a:gd name="connsiteX68" fmla="*/ 913638 w 3364230"/>
              <a:gd name="connsiteY68" fmla="*/ 219456 h 4443984"/>
              <a:gd name="connsiteX69" fmla="*/ 883158 w 3364230"/>
              <a:gd name="connsiteY69" fmla="*/ 134112 h 4443984"/>
              <a:gd name="connsiteX70" fmla="*/ 852678 w 3364230"/>
              <a:gd name="connsiteY70" fmla="*/ 85344 h 4443984"/>
              <a:gd name="connsiteX71" fmla="*/ 791718 w 3364230"/>
              <a:gd name="connsiteY71" fmla="*/ 67056 h 4443984"/>
              <a:gd name="connsiteX72" fmla="*/ 730758 w 3364230"/>
              <a:gd name="connsiteY72" fmla="*/ 0 h 4443984"/>
              <a:gd name="connsiteX73" fmla="*/ 694182 w 3364230"/>
              <a:gd name="connsiteY73" fmla="*/ 0 h 4443984"/>
              <a:gd name="connsiteX74" fmla="*/ 657606 w 3364230"/>
              <a:gd name="connsiteY74" fmla="*/ 79248 h 4443984"/>
              <a:gd name="connsiteX75" fmla="*/ 627126 w 3364230"/>
              <a:gd name="connsiteY75" fmla="*/ 85344 h 4443984"/>
              <a:gd name="connsiteX76" fmla="*/ 578358 w 3364230"/>
              <a:gd name="connsiteY76" fmla="*/ 67056 h 4443984"/>
              <a:gd name="connsiteX77" fmla="*/ 511302 w 3364230"/>
              <a:gd name="connsiteY77" fmla="*/ 48768 h 4443984"/>
              <a:gd name="connsiteX78" fmla="*/ 511302 w 3364230"/>
              <a:gd name="connsiteY78" fmla="*/ 48768 h 4443984"/>
              <a:gd name="connsiteX79" fmla="*/ 365760 w 3364230"/>
              <a:gd name="connsiteY79" fmla="*/ 271272 h 4443984"/>
              <a:gd name="connsiteX80" fmla="*/ 438150 w 3364230"/>
              <a:gd name="connsiteY80" fmla="*/ 280416 h 4443984"/>
              <a:gd name="connsiteX81" fmla="*/ 407670 w 3364230"/>
              <a:gd name="connsiteY81" fmla="*/ 438912 h 4443984"/>
              <a:gd name="connsiteX82" fmla="*/ 371094 w 3364230"/>
              <a:gd name="connsiteY82" fmla="*/ 512064 h 4443984"/>
              <a:gd name="connsiteX83" fmla="*/ 273558 w 3364230"/>
              <a:gd name="connsiteY83" fmla="*/ 451104 h 4443984"/>
              <a:gd name="connsiteX84" fmla="*/ 243078 w 3364230"/>
              <a:gd name="connsiteY84" fmla="*/ 402336 h 4443984"/>
              <a:gd name="connsiteX85" fmla="*/ 206502 w 3364230"/>
              <a:gd name="connsiteY85" fmla="*/ 390144 h 4443984"/>
              <a:gd name="connsiteX86" fmla="*/ 169926 w 3364230"/>
              <a:gd name="connsiteY86" fmla="*/ 402336 h 4443984"/>
              <a:gd name="connsiteX87" fmla="*/ 121158 w 3364230"/>
              <a:gd name="connsiteY87" fmla="*/ 438912 h 4443984"/>
              <a:gd name="connsiteX88" fmla="*/ 124968 w 3364230"/>
              <a:gd name="connsiteY88" fmla="*/ 534162 h 4443984"/>
              <a:gd name="connsiteX89" fmla="*/ 152400 w 3364230"/>
              <a:gd name="connsiteY89" fmla="*/ 590550 h 4443984"/>
              <a:gd name="connsiteX90" fmla="*/ 0 w 3364230"/>
              <a:gd name="connsiteY90" fmla="*/ 704088 h 4443984"/>
              <a:gd name="connsiteX91" fmla="*/ 65532 w 3364230"/>
              <a:gd name="connsiteY91" fmla="*/ 772668 h 4443984"/>
              <a:gd name="connsiteX92" fmla="*/ 124206 w 3364230"/>
              <a:gd name="connsiteY92" fmla="*/ 886968 h 4443984"/>
              <a:gd name="connsiteX93" fmla="*/ 72390 w 3364230"/>
              <a:gd name="connsiteY93" fmla="*/ 975360 h 4443984"/>
              <a:gd name="connsiteX94" fmla="*/ 72390 w 3364230"/>
              <a:gd name="connsiteY94" fmla="*/ 1115568 h 4443984"/>
              <a:gd name="connsiteX95" fmla="*/ 163830 w 3364230"/>
              <a:gd name="connsiteY95" fmla="*/ 1243584 h 4443984"/>
              <a:gd name="connsiteX96" fmla="*/ 304038 w 3364230"/>
              <a:gd name="connsiteY96" fmla="*/ 1243584 h 4443984"/>
              <a:gd name="connsiteX97" fmla="*/ 364998 w 3364230"/>
              <a:gd name="connsiteY97" fmla="*/ 1408176 h 4443984"/>
              <a:gd name="connsiteX98" fmla="*/ 346710 w 3364230"/>
              <a:gd name="connsiteY98" fmla="*/ 1463040 h 4443984"/>
              <a:gd name="connsiteX99" fmla="*/ 316230 w 3364230"/>
              <a:gd name="connsiteY99" fmla="*/ 1505712 h 4443984"/>
              <a:gd name="connsiteX100" fmla="*/ 285750 w 3364230"/>
              <a:gd name="connsiteY100" fmla="*/ 1536192 h 4443984"/>
              <a:gd name="connsiteX101" fmla="*/ 279654 w 3364230"/>
              <a:gd name="connsiteY101" fmla="*/ 1591056 h 4443984"/>
              <a:gd name="connsiteX102" fmla="*/ 261366 w 3364230"/>
              <a:gd name="connsiteY102" fmla="*/ 1645920 h 4443984"/>
              <a:gd name="connsiteX103" fmla="*/ 310134 w 3364230"/>
              <a:gd name="connsiteY103" fmla="*/ 1682496 h 4443984"/>
              <a:gd name="connsiteX104" fmla="*/ 328422 w 3364230"/>
              <a:gd name="connsiteY104" fmla="*/ 1737360 h 4443984"/>
              <a:gd name="connsiteX105" fmla="*/ 352806 w 3364230"/>
              <a:gd name="connsiteY105" fmla="*/ 1786128 h 4443984"/>
              <a:gd name="connsiteX106" fmla="*/ 377190 w 3364230"/>
              <a:gd name="connsiteY106" fmla="*/ 1859280 h 4443984"/>
              <a:gd name="connsiteX107" fmla="*/ 499110 w 3364230"/>
              <a:gd name="connsiteY107" fmla="*/ 1847088 h 4443984"/>
              <a:gd name="connsiteX108" fmla="*/ 560070 w 3364230"/>
              <a:gd name="connsiteY108" fmla="*/ 1908048 h 4443984"/>
              <a:gd name="connsiteX109" fmla="*/ 578358 w 3364230"/>
              <a:gd name="connsiteY109" fmla="*/ 1950720 h 4443984"/>
              <a:gd name="connsiteX110" fmla="*/ 602742 w 3364230"/>
              <a:gd name="connsiteY110" fmla="*/ 1962912 h 4443984"/>
              <a:gd name="connsiteX111" fmla="*/ 596646 w 3364230"/>
              <a:gd name="connsiteY111" fmla="*/ 2164080 h 4443984"/>
              <a:gd name="connsiteX112" fmla="*/ 590550 w 3364230"/>
              <a:gd name="connsiteY112" fmla="*/ 2237232 h 4443984"/>
              <a:gd name="connsiteX113" fmla="*/ 663702 w 3364230"/>
              <a:gd name="connsiteY113" fmla="*/ 2249424 h 4443984"/>
              <a:gd name="connsiteX114" fmla="*/ 688086 w 3364230"/>
              <a:gd name="connsiteY114" fmla="*/ 2225040 h 4443984"/>
              <a:gd name="connsiteX115" fmla="*/ 639318 w 3364230"/>
              <a:gd name="connsiteY115" fmla="*/ 2097024 h 4443984"/>
              <a:gd name="connsiteX116" fmla="*/ 651510 w 3364230"/>
              <a:gd name="connsiteY116" fmla="*/ 2066544 h 4443984"/>
              <a:gd name="connsiteX117" fmla="*/ 694182 w 3364230"/>
              <a:gd name="connsiteY117" fmla="*/ 1895856 h 4443984"/>
              <a:gd name="connsiteX118" fmla="*/ 694182 w 3364230"/>
              <a:gd name="connsiteY118" fmla="*/ 1895856 h 4443984"/>
              <a:gd name="connsiteX119" fmla="*/ 810006 w 3364230"/>
              <a:gd name="connsiteY119" fmla="*/ 1865376 h 4443984"/>
              <a:gd name="connsiteX120" fmla="*/ 919734 w 3364230"/>
              <a:gd name="connsiteY120" fmla="*/ 1883664 h 4443984"/>
              <a:gd name="connsiteX121" fmla="*/ 968502 w 3364230"/>
              <a:gd name="connsiteY121" fmla="*/ 1962912 h 4443984"/>
              <a:gd name="connsiteX122" fmla="*/ 1053846 w 3364230"/>
              <a:gd name="connsiteY122" fmla="*/ 2097024 h 4443984"/>
              <a:gd name="connsiteX123" fmla="*/ 1145286 w 3364230"/>
              <a:gd name="connsiteY123" fmla="*/ 2121408 h 4443984"/>
              <a:gd name="connsiteX124" fmla="*/ 1218438 w 3364230"/>
              <a:gd name="connsiteY124" fmla="*/ 2164080 h 4443984"/>
              <a:gd name="connsiteX125" fmla="*/ 1255014 w 3364230"/>
              <a:gd name="connsiteY125" fmla="*/ 2200656 h 4443984"/>
              <a:gd name="connsiteX126" fmla="*/ 1255014 w 3364230"/>
              <a:gd name="connsiteY126" fmla="*/ 2261616 h 4443984"/>
              <a:gd name="connsiteX127" fmla="*/ 1358646 w 3364230"/>
              <a:gd name="connsiteY127" fmla="*/ 2383536 h 4443984"/>
              <a:gd name="connsiteX128" fmla="*/ 1395222 w 3364230"/>
              <a:gd name="connsiteY128" fmla="*/ 2438400 h 4443984"/>
              <a:gd name="connsiteX129" fmla="*/ 1425702 w 3364230"/>
              <a:gd name="connsiteY129" fmla="*/ 2517648 h 4443984"/>
              <a:gd name="connsiteX130" fmla="*/ 1425702 w 3364230"/>
              <a:gd name="connsiteY130" fmla="*/ 2584704 h 4443984"/>
              <a:gd name="connsiteX131" fmla="*/ 1425702 w 3364230"/>
              <a:gd name="connsiteY131" fmla="*/ 2584704 h 4443984"/>
              <a:gd name="connsiteX132" fmla="*/ 1425702 w 3364230"/>
              <a:gd name="connsiteY132" fmla="*/ 2670048 h 4443984"/>
              <a:gd name="connsiteX133" fmla="*/ 1559814 w 3364230"/>
              <a:gd name="connsiteY133" fmla="*/ 2743200 h 4443984"/>
              <a:gd name="connsiteX134" fmla="*/ 1596390 w 3364230"/>
              <a:gd name="connsiteY134" fmla="*/ 2798064 h 4443984"/>
              <a:gd name="connsiteX135" fmla="*/ 1602486 w 3364230"/>
              <a:gd name="connsiteY135" fmla="*/ 2877312 h 4443984"/>
              <a:gd name="connsiteX136" fmla="*/ 1645158 w 3364230"/>
              <a:gd name="connsiteY136" fmla="*/ 2919984 h 4443984"/>
              <a:gd name="connsiteX137" fmla="*/ 1724406 w 3364230"/>
              <a:gd name="connsiteY137" fmla="*/ 2974848 h 4443984"/>
              <a:gd name="connsiteX138" fmla="*/ 1736598 w 3364230"/>
              <a:gd name="connsiteY138" fmla="*/ 3011424 h 4443984"/>
              <a:gd name="connsiteX139" fmla="*/ 1736598 w 3364230"/>
              <a:gd name="connsiteY139" fmla="*/ 3072384 h 4443984"/>
              <a:gd name="connsiteX140" fmla="*/ 1736598 w 3364230"/>
              <a:gd name="connsiteY140" fmla="*/ 3145536 h 4443984"/>
              <a:gd name="connsiteX141" fmla="*/ 1712214 w 3364230"/>
              <a:gd name="connsiteY141" fmla="*/ 3340608 h 4443984"/>
              <a:gd name="connsiteX142" fmla="*/ 1712214 w 3364230"/>
              <a:gd name="connsiteY142" fmla="*/ 3358896 h 4443984"/>
              <a:gd name="connsiteX143" fmla="*/ 1852422 w 3364230"/>
              <a:gd name="connsiteY143" fmla="*/ 3413760 h 4443984"/>
              <a:gd name="connsiteX144" fmla="*/ 1937766 w 3364230"/>
              <a:gd name="connsiteY144" fmla="*/ 3444240 h 4443984"/>
              <a:gd name="connsiteX145" fmla="*/ 1962150 w 3364230"/>
              <a:gd name="connsiteY145" fmla="*/ 3493008 h 4443984"/>
              <a:gd name="connsiteX146" fmla="*/ 2029206 w 3364230"/>
              <a:gd name="connsiteY146" fmla="*/ 3480816 h 4443984"/>
              <a:gd name="connsiteX147" fmla="*/ 2102358 w 3364230"/>
              <a:gd name="connsiteY147" fmla="*/ 3493008 h 4443984"/>
              <a:gd name="connsiteX148" fmla="*/ 2181606 w 3364230"/>
              <a:gd name="connsiteY148" fmla="*/ 3547872 h 4443984"/>
              <a:gd name="connsiteX149" fmla="*/ 2193798 w 3364230"/>
              <a:gd name="connsiteY149" fmla="*/ 3724656 h 4443984"/>
              <a:gd name="connsiteX150" fmla="*/ 2273046 w 3364230"/>
              <a:gd name="connsiteY150" fmla="*/ 3864864 h 4443984"/>
              <a:gd name="connsiteX151" fmla="*/ 2266950 w 3364230"/>
              <a:gd name="connsiteY151" fmla="*/ 3950208 h 4443984"/>
              <a:gd name="connsiteX152" fmla="*/ 2340102 w 3364230"/>
              <a:gd name="connsiteY152" fmla="*/ 4096512 h 4443984"/>
              <a:gd name="connsiteX153" fmla="*/ 2437638 w 3364230"/>
              <a:gd name="connsiteY153" fmla="*/ 4145280 h 4443984"/>
              <a:gd name="connsiteX154" fmla="*/ 2486406 w 3364230"/>
              <a:gd name="connsiteY154" fmla="*/ 4236720 h 4443984"/>
              <a:gd name="connsiteX155" fmla="*/ 2522982 w 3364230"/>
              <a:gd name="connsiteY155" fmla="*/ 4376928 h 4443984"/>
              <a:gd name="connsiteX156" fmla="*/ 2522982 w 3364230"/>
              <a:gd name="connsiteY156" fmla="*/ 4443984 h 4443984"/>
              <a:gd name="connsiteX0" fmla="*/ 2522982 w 3364230"/>
              <a:gd name="connsiteY0" fmla="*/ 4443984 h 4443984"/>
              <a:gd name="connsiteX1" fmla="*/ 2669286 w 3364230"/>
              <a:gd name="connsiteY1" fmla="*/ 4395216 h 4443984"/>
              <a:gd name="connsiteX2" fmla="*/ 2705862 w 3364230"/>
              <a:gd name="connsiteY2" fmla="*/ 4194048 h 4443984"/>
              <a:gd name="connsiteX3" fmla="*/ 2742438 w 3364230"/>
              <a:gd name="connsiteY3" fmla="*/ 4059936 h 4443984"/>
              <a:gd name="connsiteX4" fmla="*/ 2791206 w 3364230"/>
              <a:gd name="connsiteY4" fmla="*/ 3883152 h 4443984"/>
              <a:gd name="connsiteX5" fmla="*/ 2852166 w 3364230"/>
              <a:gd name="connsiteY5" fmla="*/ 3791712 h 4443984"/>
              <a:gd name="connsiteX6" fmla="*/ 3022854 w 3364230"/>
              <a:gd name="connsiteY6" fmla="*/ 3767328 h 4443984"/>
              <a:gd name="connsiteX7" fmla="*/ 3132582 w 3364230"/>
              <a:gd name="connsiteY7" fmla="*/ 3822192 h 4443984"/>
              <a:gd name="connsiteX8" fmla="*/ 3102102 w 3364230"/>
              <a:gd name="connsiteY8" fmla="*/ 3602736 h 4443984"/>
              <a:gd name="connsiteX9" fmla="*/ 3205734 w 3364230"/>
              <a:gd name="connsiteY9" fmla="*/ 3176016 h 4443984"/>
              <a:gd name="connsiteX10" fmla="*/ 3364230 w 3364230"/>
              <a:gd name="connsiteY10" fmla="*/ 3041904 h 4443984"/>
              <a:gd name="connsiteX11" fmla="*/ 3333750 w 3364230"/>
              <a:gd name="connsiteY11" fmla="*/ 2749296 h 4443984"/>
              <a:gd name="connsiteX12" fmla="*/ 3333750 w 3364230"/>
              <a:gd name="connsiteY12" fmla="*/ 2688336 h 4443984"/>
              <a:gd name="connsiteX13" fmla="*/ 3169158 w 3364230"/>
              <a:gd name="connsiteY13" fmla="*/ 2523744 h 4443984"/>
              <a:gd name="connsiteX14" fmla="*/ 3126486 w 3364230"/>
              <a:gd name="connsiteY14" fmla="*/ 2499360 h 4443984"/>
              <a:gd name="connsiteX15" fmla="*/ 3035046 w 3364230"/>
              <a:gd name="connsiteY15" fmla="*/ 2377440 h 4443984"/>
              <a:gd name="connsiteX16" fmla="*/ 2943606 w 3364230"/>
              <a:gd name="connsiteY16" fmla="*/ 2286000 h 4443984"/>
              <a:gd name="connsiteX17" fmla="*/ 2980182 w 3364230"/>
              <a:gd name="connsiteY17" fmla="*/ 2133600 h 4443984"/>
              <a:gd name="connsiteX18" fmla="*/ 2974086 w 3364230"/>
              <a:gd name="connsiteY18" fmla="*/ 1926336 h 4443984"/>
              <a:gd name="connsiteX19" fmla="*/ 2803398 w 3364230"/>
              <a:gd name="connsiteY19" fmla="*/ 1871472 h 4443984"/>
              <a:gd name="connsiteX20" fmla="*/ 2699766 w 3364230"/>
              <a:gd name="connsiteY20" fmla="*/ 1901952 h 4443984"/>
              <a:gd name="connsiteX21" fmla="*/ 2620518 w 3364230"/>
              <a:gd name="connsiteY21" fmla="*/ 1822704 h 4443984"/>
              <a:gd name="connsiteX22" fmla="*/ 2486406 w 3364230"/>
              <a:gd name="connsiteY22" fmla="*/ 1804416 h 4443984"/>
              <a:gd name="connsiteX23" fmla="*/ 2401062 w 3364230"/>
              <a:gd name="connsiteY23" fmla="*/ 1956816 h 4443984"/>
              <a:gd name="connsiteX24" fmla="*/ 2388870 w 3364230"/>
              <a:gd name="connsiteY24" fmla="*/ 2212848 h 4443984"/>
              <a:gd name="connsiteX25" fmla="*/ 2224278 w 3364230"/>
              <a:gd name="connsiteY25" fmla="*/ 2334768 h 4443984"/>
              <a:gd name="connsiteX26" fmla="*/ 2242566 w 3364230"/>
              <a:gd name="connsiteY26" fmla="*/ 2261616 h 4443984"/>
              <a:gd name="connsiteX27" fmla="*/ 2199894 w 3364230"/>
              <a:gd name="connsiteY27" fmla="*/ 1926336 h 4443984"/>
              <a:gd name="connsiteX28" fmla="*/ 2187702 w 3364230"/>
              <a:gd name="connsiteY28" fmla="*/ 1810512 h 4443984"/>
              <a:gd name="connsiteX29" fmla="*/ 2145030 w 3364230"/>
              <a:gd name="connsiteY29" fmla="*/ 1773936 h 4443984"/>
              <a:gd name="connsiteX30" fmla="*/ 2041398 w 3364230"/>
              <a:gd name="connsiteY30" fmla="*/ 1725168 h 4443984"/>
              <a:gd name="connsiteX31" fmla="*/ 2041398 w 3364230"/>
              <a:gd name="connsiteY31" fmla="*/ 1700784 h 4443984"/>
              <a:gd name="connsiteX32" fmla="*/ 2059686 w 3364230"/>
              <a:gd name="connsiteY32" fmla="*/ 1578864 h 4443984"/>
              <a:gd name="connsiteX33" fmla="*/ 2059686 w 3364230"/>
              <a:gd name="connsiteY33" fmla="*/ 1505712 h 4443984"/>
              <a:gd name="connsiteX34" fmla="*/ 2017014 w 3364230"/>
              <a:gd name="connsiteY34" fmla="*/ 1456944 h 4443984"/>
              <a:gd name="connsiteX35" fmla="*/ 1956054 w 3364230"/>
              <a:gd name="connsiteY35" fmla="*/ 1438656 h 4443984"/>
              <a:gd name="connsiteX36" fmla="*/ 1864614 w 3364230"/>
              <a:gd name="connsiteY36" fmla="*/ 1450848 h 4443984"/>
              <a:gd name="connsiteX37" fmla="*/ 1803654 w 3364230"/>
              <a:gd name="connsiteY37" fmla="*/ 1517904 h 4443984"/>
              <a:gd name="connsiteX38" fmla="*/ 1803654 w 3364230"/>
              <a:gd name="connsiteY38" fmla="*/ 1603248 h 4443984"/>
              <a:gd name="connsiteX39" fmla="*/ 1809750 w 3364230"/>
              <a:gd name="connsiteY39" fmla="*/ 1633728 h 4443984"/>
              <a:gd name="connsiteX40" fmla="*/ 1724406 w 3364230"/>
              <a:gd name="connsiteY40" fmla="*/ 1578864 h 4443984"/>
              <a:gd name="connsiteX41" fmla="*/ 1663446 w 3364230"/>
              <a:gd name="connsiteY41" fmla="*/ 1542288 h 4443984"/>
              <a:gd name="connsiteX42" fmla="*/ 1663446 w 3364230"/>
              <a:gd name="connsiteY42" fmla="*/ 1487424 h 4443984"/>
              <a:gd name="connsiteX43" fmla="*/ 1663446 w 3364230"/>
              <a:gd name="connsiteY43" fmla="*/ 1389888 h 4443984"/>
              <a:gd name="connsiteX44" fmla="*/ 1651254 w 3364230"/>
              <a:gd name="connsiteY44" fmla="*/ 1280160 h 4443984"/>
              <a:gd name="connsiteX45" fmla="*/ 1614678 w 3364230"/>
              <a:gd name="connsiteY45" fmla="*/ 1231392 h 4443984"/>
              <a:gd name="connsiteX46" fmla="*/ 1547622 w 3364230"/>
              <a:gd name="connsiteY46" fmla="*/ 1213104 h 4443984"/>
              <a:gd name="connsiteX47" fmla="*/ 1498854 w 3364230"/>
              <a:gd name="connsiteY47" fmla="*/ 1213104 h 4443984"/>
              <a:gd name="connsiteX48" fmla="*/ 1431798 w 3364230"/>
              <a:gd name="connsiteY48" fmla="*/ 1261872 h 4443984"/>
              <a:gd name="connsiteX49" fmla="*/ 1395222 w 3364230"/>
              <a:gd name="connsiteY49" fmla="*/ 1261872 h 4443984"/>
              <a:gd name="connsiteX50" fmla="*/ 1401318 w 3364230"/>
              <a:gd name="connsiteY50" fmla="*/ 1200912 h 4443984"/>
              <a:gd name="connsiteX51" fmla="*/ 1401318 w 3364230"/>
              <a:gd name="connsiteY51" fmla="*/ 1127760 h 4443984"/>
              <a:gd name="connsiteX52" fmla="*/ 1364742 w 3364230"/>
              <a:gd name="connsiteY52" fmla="*/ 1042416 h 4443984"/>
              <a:gd name="connsiteX53" fmla="*/ 1309878 w 3364230"/>
              <a:gd name="connsiteY53" fmla="*/ 1030224 h 4443984"/>
              <a:gd name="connsiteX54" fmla="*/ 1309878 w 3364230"/>
              <a:gd name="connsiteY54" fmla="*/ 1030224 h 4443984"/>
              <a:gd name="connsiteX55" fmla="*/ 1248918 w 3364230"/>
              <a:gd name="connsiteY55" fmla="*/ 1024128 h 4443984"/>
              <a:gd name="connsiteX56" fmla="*/ 1309878 w 3364230"/>
              <a:gd name="connsiteY56" fmla="*/ 938784 h 4443984"/>
              <a:gd name="connsiteX57" fmla="*/ 1297686 w 3364230"/>
              <a:gd name="connsiteY57" fmla="*/ 780288 h 4443984"/>
              <a:gd name="connsiteX58" fmla="*/ 1175766 w 3364230"/>
              <a:gd name="connsiteY58" fmla="*/ 719328 h 4443984"/>
              <a:gd name="connsiteX59" fmla="*/ 1126998 w 3364230"/>
              <a:gd name="connsiteY59" fmla="*/ 676656 h 4443984"/>
              <a:gd name="connsiteX60" fmla="*/ 1096518 w 3364230"/>
              <a:gd name="connsiteY60" fmla="*/ 615696 h 4443984"/>
              <a:gd name="connsiteX61" fmla="*/ 1084326 w 3364230"/>
              <a:gd name="connsiteY61" fmla="*/ 505968 h 4443984"/>
              <a:gd name="connsiteX62" fmla="*/ 1023366 w 3364230"/>
              <a:gd name="connsiteY62" fmla="*/ 475488 h 4443984"/>
              <a:gd name="connsiteX63" fmla="*/ 974598 w 3364230"/>
              <a:gd name="connsiteY63" fmla="*/ 463296 h 4443984"/>
              <a:gd name="connsiteX64" fmla="*/ 913638 w 3364230"/>
              <a:gd name="connsiteY64" fmla="*/ 457200 h 4443984"/>
              <a:gd name="connsiteX65" fmla="*/ 877062 w 3364230"/>
              <a:gd name="connsiteY65" fmla="*/ 420624 h 4443984"/>
              <a:gd name="connsiteX66" fmla="*/ 883158 w 3364230"/>
              <a:gd name="connsiteY66" fmla="*/ 341376 h 4443984"/>
              <a:gd name="connsiteX67" fmla="*/ 907542 w 3364230"/>
              <a:gd name="connsiteY67" fmla="*/ 274320 h 4443984"/>
              <a:gd name="connsiteX68" fmla="*/ 913638 w 3364230"/>
              <a:gd name="connsiteY68" fmla="*/ 219456 h 4443984"/>
              <a:gd name="connsiteX69" fmla="*/ 883158 w 3364230"/>
              <a:gd name="connsiteY69" fmla="*/ 134112 h 4443984"/>
              <a:gd name="connsiteX70" fmla="*/ 852678 w 3364230"/>
              <a:gd name="connsiteY70" fmla="*/ 85344 h 4443984"/>
              <a:gd name="connsiteX71" fmla="*/ 791718 w 3364230"/>
              <a:gd name="connsiteY71" fmla="*/ 67056 h 4443984"/>
              <a:gd name="connsiteX72" fmla="*/ 730758 w 3364230"/>
              <a:gd name="connsiteY72" fmla="*/ 0 h 4443984"/>
              <a:gd name="connsiteX73" fmla="*/ 694182 w 3364230"/>
              <a:gd name="connsiteY73" fmla="*/ 0 h 4443984"/>
              <a:gd name="connsiteX74" fmla="*/ 657606 w 3364230"/>
              <a:gd name="connsiteY74" fmla="*/ 79248 h 4443984"/>
              <a:gd name="connsiteX75" fmla="*/ 627126 w 3364230"/>
              <a:gd name="connsiteY75" fmla="*/ 85344 h 4443984"/>
              <a:gd name="connsiteX76" fmla="*/ 578358 w 3364230"/>
              <a:gd name="connsiteY76" fmla="*/ 67056 h 4443984"/>
              <a:gd name="connsiteX77" fmla="*/ 511302 w 3364230"/>
              <a:gd name="connsiteY77" fmla="*/ 48768 h 4443984"/>
              <a:gd name="connsiteX78" fmla="*/ 480822 w 3364230"/>
              <a:gd name="connsiteY78" fmla="*/ 60198 h 4443984"/>
              <a:gd name="connsiteX79" fmla="*/ 365760 w 3364230"/>
              <a:gd name="connsiteY79" fmla="*/ 271272 h 4443984"/>
              <a:gd name="connsiteX80" fmla="*/ 438150 w 3364230"/>
              <a:gd name="connsiteY80" fmla="*/ 280416 h 4443984"/>
              <a:gd name="connsiteX81" fmla="*/ 407670 w 3364230"/>
              <a:gd name="connsiteY81" fmla="*/ 438912 h 4443984"/>
              <a:gd name="connsiteX82" fmla="*/ 371094 w 3364230"/>
              <a:gd name="connsiteY82" fmla="*/ 512064 h 4443984"/>
              <a:gd name="connsiteX83" fmla="*/ 273558 w 3364230"/>
              <a:gd name="connsiteY83" fmla="*/ 451104 h 4443984"/>
              <a:gd name="connsiteX84" fmla="*/ 243078 w 3364230"/>
              <a:gd name="connsiteY84" fmla="*/ 402336 h 4443984"/>
              <a:gd name="connsiteX85" fmla="*/ 206502 w 3364230"/>
              <a:gd name="connsiteY85" fmla="*/ 390144 h 4443984"/>
              <a:gd name="connsiteX86" fmla="*/ 169926 w 3364230"/>
              <a:gd name="connsiteY86" fmla="*/ 402336 h 4443984"/>
              <a:gd name="connsiteX87" fmla="*/ 121158 w 3364230"/>
              <a:gd name="connsiteY87" fmla="*/ 438912 h 4443984"/>
              <a:gd name="connsiteX88" fmla="*/ 124968 w 3364230"/>
              <a:gd name="connsiteY88" fmla="*/ 534162 h 4443984"/>
              <a:gd name="connsiteX89" fmla="*/ 152400 w 3364230"/>
              <a:gd name="connsiteY89" fmla="*/ 590550 h 4443984"/>
              <a:gd name="connsiteX90" fmla="*/ 0 w 3364230"/>
              <a:gd name="connsiteY90" fmla="*/ 704088 h 4443984"/>
              <a:gd name="connsiteX91" fmla="*/ 65532 w 3364230"/>
              <a:gd name="connsiteY91" fmla="*/ 772668 h 4443984"/>
              <a:gd name="connsiteX92" fmla="*/ 124206 w 3364230"/>
              <a:gd name="connsiteY92" fmla="*/ 886968 h 4443984"/>
              <a:gd name="connsiteX93" fmla="*/ 72390 w 3364230"/>
              <a:gd name="connsiteY93" fmla="*/ 975360 h 4443984"/>
              <a:gd name="connsiteX94" fmla="*/ 72390 w 3364230"/>
              <a:gd name="connsiteY94" fmla="*/ 1115568 h 4443984"/>
              <a:gd name="connsiteX95" fmla="*/ 163830 w 3364230"/>
              <a:gd name="connsiteY95" fmla="*/ 1243584 h 4443984"/>
              <a:gd name="connsiteX96" fmla="*/ 304038 w 3364230"/>
              <a:gd name="connsiteY96" fmla="*/ 1243584 h 4443984"/>
              <a:gd name="connsiteX97" fmla="*/ 364998 w 3364230"/>
              <a:gd name="connsiteY97" fmla="*/ 1408176 h 4443984"/>
              <a:gd name="connsiteX98" fmla="*/ 346710 w 3364230"/>
              <a:gd name="connsiteY98" fmla="*/ 1463040 h 4443984"/>
              <a:gd name="connsiteX99" fmla="*/ 316230 w 3364230"/>
              <a:gd name="connsiteY99" fmla="*/ 1505712 h 4443984"/>
              <a:gd name="connsiteX100" fmla="*/ 285750 w 3364230"/>
              <a:gd name="connsiteY100" fmla="*/ 1536192 h 4443984"/>
              <a:gd name="connsiteX101" fmla="*/ 279654 w 3364230"/>
              <a:gd name="connsiteY101" fmla="*/ 1591056 h 4443984"/>
              <a:gd name="connsiteX102" fmla="*/ 261366 w 3364230"/>
              <a:gd name="connsiteY102" fmla="*/ 1645920 h 4443984"/>
              <a:gd name="connsiteX103" fmla="*/ 310134 w 3364230"/>
              <a:gd name="connsiteY103" fmla="*/ 1682496 h 4443984"/>
              <a:gd name="connsiteX104" fmla="*/ 328422 w 3364230"/>
              <a:gd name="connsiteY104" fmla="*/ 1737360 h 4443984"/>
              <a:gd name="connsiteX105" fmla="*/ 352806 w 3364230"/>
              <a:gd name="connsiteY105" fmla="*/ 1786128 h 4443984"/>
              <a:gd name="connsiteX106" fmla="*/ 377190 w 3364230"/>
              <a:gd name="connsiteY106" fmla="*/ 1859280 h 4443984"/>
              <a:gd name="connsiteX107" fmla="*/ 499110 w 3364230"/>
              <a:gd name="connsiteY107" fmla="*/ 1847088 h 4443984"/>
              <a:gd name="connsiteX108" fmla="*/ 560070 w 3364230"/>
              <a:gd name="connsiteY108" fmla="*/ 1908048 h 4443984"/>
              <a:gd name="connsiteX109" fmla="*/ 578358 w 3364230"/>
              <a:gd name="connsiteY109" fmla="*/ 1950720 h 4443984"/>
              <a:gd name="connsiteX110" fmla="*/ 602742 w 3364230"/>
              <a:gd name="connsiteY110" fmla="*/ 1962912 h 4443984"/>
              <a:gd name="connsiteX111" fmla="*/ 596646 w 3364230"/>
              <a:gd name="connsiteY111" fmla="*/ 2164080 h 4443984"/>
              <a:gd name="connsiteX112" fmla="*/ 590550 w 3364230"/>
              <a:gd name="connsiteY112" fmla="*/ 2237232 h 4443984"/>
              <a:gd name="connsiteX113" fmla="*/ 663702 w 3364230"/>
              <a:gd name="connsiteY113" fmla="*/ 2249424 h 4443984"/>
              <a:gd name="connsiteX114" fmla="*/ 688086 w 3364230"/>
              <a:gd name="connsiteY114" fmla="*/ 2225040 h 4443984"/>
              <a:gd name="connsiteX115" fmla="*/ 639318 w 3364230"/>
              <a:gd name="connsiteY115" fmla="*/ 2097024 h 4443984"/>
              <a:gd name="connsiteX116" fmla="*/ 651510 w 3364230"/>
              <a:gd name="connsiteY116" fmla="*/ 2066544 h 4443984"/>
              <a:gd name="connsiteX117" fmla="*/ 694182 w 3364230"/>
              <a:gd name="connsiteY117" fmla="*/ 1895856 h 4443984"/>
              <a:gd name="connsiteX118" fmla="*/ 694182 w 3364230"/>
              <a:gd name="connsiteY118" fmla="*/ 1895856 h 4443984"/>
              <a:gd name="connsiteX119" fmla="*/ 810006 w 3364230"/>
              <a:gd name="connsiteY119" fmla="*/ 1865376 h 4443984"/>
              <a:gd name="connsiteX120" fmla="*/ 919734 w 3364230"/>
              <a:gd name="connsiteY120" fmla="*/ 1883664 h 4443984"/>
              <a:gd name="connsiteX121" fmla="*/ 968502 w 3364230"/>
              <a:gd name="connsiteY121" fmla="*/ 1962912 h 4443984"/>
              <a:gd name="connsiteX122" fmla="*/ 1053846 w 3364230"/>
              <a:gd name="connsiteY122" fmla="*/ 2097024 h 4443984"/>
              <a:gd name="connsiteX123" fmla="*/ 1145286 w 3364230"/>
              <a:gd name="connsiteY123" fmla="*/ 2121408 h 4443984"/>
              <a:gd name="connsiteX124" fmla="*/ 1218438 w 3364230"/>
              <a:gd name="connsiteY124" fmla="*/ 2164080 h 4443984"/>
              <a:gd name="connsiteX125" fmla="*/ 1255014 w 3364230"/>
              <a:gd name="connsiteY125" fmla="*/ 2200656 h 4443984"/>
              <a:gd name="connsiteX126" fmla="*/ 1255014 w 3364230"/>
              <a:gd name="connsiteY126" fmla="*/ 2261616 h 4443984"/>
              <a:gd name="connsiteX127" fmla="*/ 1358646 w 3364230"/>
              <a:gd name="connsiteY127" fmla="*/ 2383536 h 4443984"/>
              <a:gd name="connsiteX128" fmla="*/ 1395222 w 3364230"/>
              <a:gd name="connsiteY128" fmla="*/ 2438400 h 4443984"/>
              <a:gd name="connsiteX129" fmla="*/ 1425702 w 3364230"/>
              <a:gd name="connsiteY129" fmla="*/ 2517648 h 4443984"/>
              <a:gd name="connsiteX130" fmla="*/ 1425702 w 3364230"/>
              <a:gd name="connsiteY130" fmla="*/ 2584704 h 4443984"/>
              <a:gd name="connsiteX131" fmla="*/ 1425702 w 3364230"/>
              <a:gd name="connsiteY131" fmla="*/ 2584704 h 4443984"/>
              <a:gd name="connsiteX132" fmla="*/ 1425702 w 3364230"/>
              <a:gd name="connsiteY132" fmla="*/ 2670048 h 4443984"/>
              <a:gd name="connsiteX133" fmla="*/ 1559814 w 3364230"/>
              <a:gd name="connsiteY133" fmla="*/ 2743200 h 4443984"/>
              <a:gd name="connsiteX134" fmla="*/ 1596390 w 3364230"/>
              <a:gd name="connsiteY134" fmla="*/ 2798064 h 4443984"/>
              <a:gd name="connsiteX135" fmla="*/ 1602486 w 3364230"/>
              <a:gd name="connsiteY135" fmla="*/ 2877312 h 4443984"/>
              <a:gd name="connsiteX136" fmla="*/ 1645158 w 3364230"/>
              <a:gd name="connsiteY136" fmla="*/ 2919984 h 4443984"/>
              <a:gd name="connsiteX137" fmla="*/ 1724406 w 3364230"/>
              <a:gd name="connsiteY137" fmla="*/ 2974848 h 4443984"/>
              <a:gd name="connsiteX138" fmla="*/ 1736598 w 3364230"/>
              <a:gd name="connsiteY138" fmla="*/ 3011424 h 4443984"/>
              <a:gd name="connsiteX139" fmla="*/ 1736598 w 3364230"/>
              <a:gd name="connsiteY139" fmla="*/ 3072384 h 4443984"/>
              <a:gd name="connsiteX140" fmla="*/ 1736598 w 3364230"/>
              <a:gd name="connsiteY140" fmla="*/ 3145536 h 4443984"/>
              <a:gd name="connsiteX141" fmla="*/ 1712214 w 3364230"/>
              <a:gd name="connsiteY141" fmla="*/ 3340608 h 4443984"/>
              <a:gd name="connsiteX142" fmla="*/ 1712214 w 3364230"/>
              <a:gd name="connsiteY142" fmla="*/ 3358896 h 4443984"/>
              <a:gd name="connsiteX143" fmla="*/ 1852422 w 3364230"/>
              <a:gd name="connsiteY143" fmla="*/ 3413760 h 4443984"/>
              <a:gd name="connsiteX144" fmla="*/ 1937766 w 3364230"/>
              <a:gd name="connsiteY144" fmla="*/ 3444240 h 4443984"/>
              <a:gd name="connsiteX145" fmla="*/ 1962150 w 3364230"/>
              <a:gd name="connsiteY145" fmla="*/ 3493008 h 4443984"/>
              <a:gd name="connsiteX146" fmla="*/ 2029206 w 3364230"/>
              <a:gd name="connsiteY146" fmla="*/ 3480816 h 4443984"/>
              <a:gd name="connsiteX147" fmla="*/ 2102358 w 3364230"/>
              <a:gd name="connsiteY147" fmla="*/ 3493008 h 4443984"/>
              <a:gd name="connsiteX148" fmla="*/ 2181606 w 3364230"/>
              <a:gd name="connsiteY148" fmla="*/ 3547872 h 4443984"/>
              <a:gd name="connsiteX149" fmla="*/ 2193798 w 3364230"/>
              <a:gd name="connsiteY149" fmla="*/ 3724656 h 4443984"/>
              <a:gd name="connsiteX150" fmla="*/ 2273046 w 3364230"/>
              <a:gd name="connsiteY150" fmla="*/ 3864864 h 4443984"/>
              <a:gd name="connsiteX151" fmla="*/ 2266950 w 3364230"/>
              <a:gd name="connsiteY151" fmla="*/ 3950208 h 4443984"/>
              <a:gd name="connsiteX152" fmla="*/ 2340102 w 3364230"/>
              <a:gd name="connsiteY152" fmla="*/ 4096512 h 4443984"/>
              <a:gd name="connsiteX153" fmla="*/ 2437638 w 3364230"/>
              <a:gd name="connsiteY153" fmla="*/ 4145280 h 4443984"/>
              <a:gd name="connsiteX154" fmla="*/ 2486406 w 3364230"/>
              <a:gd name="connsiteY154" fmla="*/ 4236720 h 4443984"/>
              <a:gd name="connsiteX155" fmla="*/ 2522982 w 3364230"/>
              <a:gd name="connsiteY155" fmla="*/ 4376928 h 4443984"/>
              <a:gd name="connsiteX156" fmla="*/ 2522982 w 3364230"/>
              <a:gd name="connsiteY156" fmla="*/ 4443984 h 4443984"/>
              <a:gd name="connsiteX0" fmla="*/ 2522982 w 3364230"/>
              <a:gd name="connsiteY0" fmla="*/ 4443984 h 4443984"/>
              <a:gd name="connsiteX1" fmla="*/ 2669286 w 3364230"/>
              <a:gd name="connsiteY1" fmla="*/ 4395216 h 4443984"/>
              <a:gd name="connsiteX2" fmla="*/ 2705862 w 3364230"/>
              <a:gd name="connsiteY2" fmla="*/ 4194048 h 4443984"/>
              <a:gd name="connsiteX3" fmla="*/ 2742438 w 3364230"/>
              <a:gd name="connsiteY3" fmla="*/ 4059936 h 4443984"/>
              <a:gd name="connsiteX4" fmla="*/ 2791206 w 3364230"/>
              <a:gd name="connsiteY4" fmla="*/ 3883152 h 4443984"/>
              <a:gd name="connsiteX5" fmla="*/ 2852166 w 3364230"/>
              <a:gd name="connsiteY5" fmla="*/ 3791712 h 4443984"/>
              <a:gd name="connsiteX6" fmla="*/ 3022854 w 3364230"/>
              <a:gd name="connsiteY6" fmla="*/ 3767328 h 4443984"/>
              <a:gd name="connsiteX7" fmla="*/ 3132582 w 3364230"/>
              <a:gd name="connsiteY7" fmla="*/ 3822192 h 4443984"/>
              <a:gd name="connsiteX8" fmla="*/ 3102102 w 3364230"/>
              <a:gd name="connsiteY8" fmla="*/ 3602736 h 4443984"/>
              <a:gd name="connsiteX9" fmla="*/ 3205734 w 3364230"/>
              <a:gd name="connsiteY9" fmla="*/ 3176016 h 4443984"/>
              <a:gd name="connsiteX10" fmla="*/ 3364230 w 3364230"/>
              <a:gd name="connsiteY10" fmla="*/ 3041904 h 4443984"/>
              <a:gd name="connsiteX11" fmla="*/ 3333750 w 3364230"/>
              <a:gd name="connsiteY11" fmla="*/ 2749296 h 4443984"/>
              <a:gd name="connsiteX12" fmla="*/ 3333750 w 3364230"/>
              <a:gd name="connsiteY12" fmla="*/ 2688336 h 4443984"/>
              <a:gd name="connsiteX13" fmla="*/ 3169158 w 3364230"/>
              <a:gd name="connsiteY13" fmla="*/ 2523744 h 4443984"/>
              <a:gd name="connsiteX14" fmla="*/ 3126486 w 3364230"/>
              <a:gd name="connsiteY14" fmla="*/ 2499360 h 4443984"/>
              <a:gd name="connsiteX15" fmla="*/ 3035046 w 3364230"/>
              <a:gd name="connsiteY15" fmla="*/ 2377440 h 4443984"/>
              <a:gd name="connsiteX16" fmla="*/ 2943606 w 3364230"/>
              <a:gd name="connsiteY16" fmla="*/ 2286000 h 4443984"/>
              <a:gd name="connsiteX17" fmla="*/ 2980182 w 3364230"/>
              <a:gd name="connsiteY17" fmla="*/ 2133600 h 4443984"/>
              <a:gd name="connsiteX18" fmla="*/ 2974086 w 3364230"/>
              <a:gd name="connsiteY18" fmla="*/ 1926336 h 4443984"/>
              <a:gd name="connsiteX19" fmla="*/ 2803398 w 3364230"/>
              <a:gd name="connsiteY19" fmla="*/ 1871472 h 4443984"/>
              <a:gd name="connsiteX20" fmla="*/ 2699766 w 3364230"/>
              <a:gd name="connsiteY20" fmla="*/ 1901952 h 4443984"/>
              <a:gd name="connsiteX21" fmla="*/ 2620518 w 3364230"/>
              <a:gd name="connsiteY21" fmla="*/ 1822704 h 4443984"/>
              <a:gd name="connsiteX22" fmla="*/ 2486406 w 3364230"/>
              <a:gd name="connsiteY22" fmla="*/ 1804416 h 4443984"/>
              <a:gd name="connsiteX23" fmla="*/ 2401062 w 3364230"/>
              <a:gd name="connsiteY23" fmla="*/ 1956816 h 4443984"/>
              <a:gd name="connsiteX24" fmla="*/ 2388870 w 3364230"/>
              <a:gd name="connsiteY24" fmla="*/ 2212848 h 4443984"/>
              <a:gd name="connsiteX25" fmla="*/ 2224278 w 3364230"/>
              <a:gd name="connsiteY25" fmla="*/ 2334768 h 4443984"/>
              <a:gd name="connsiteX26" fmla="*/ 2242566 w 3364230"/>
              <a:gd name="connsiteY26" fmla="*/ 2261616 h 4443984"/>
              <a:gd name="connsiteX27" fmla="*/ 2199894 w 3364230"/>
              <a:gd name="connsiteY27" fmla="*/ 1926336 h 4443984"/>
              <a:gd name="connsiteX28" fmla="*/ 2187702 w 3364230"/>
              <a:gd name="connsiteY28" fmla="*/ 1810512 h 4443984"/>
              <a:gd name="connsiteX29" fmla="*/ 2145030 w 3364230"/>
              <a:gd name="connsiteY29" fmla="*/ 1773936 h 4443984"/>
              <a:gd name="connsiteX30" fmla="*/ 2041398 w 3364230"/>
              <a:gd name="connsiteY30" fmla="*/ 1725168 h 4443984"/>
              <a:gd name="connsiteX31" fmla="*/ 2041398 w 3364230"/>
              <a:gd name="connsiteY31" fmla="*/ 1700784 h 4443984"/>
              <a:gd name="connsiteX32" fmla="*/ 2059686 w 3364230"/>
              <a:gd name="connsiteY32" fmla="*/ 1578864 h 4443984"/>
              <a:gd name="connsiteX33" fmla="*/ 2059686 w 3364230"/>
              <a:gd name="connsiteY33" fmla="*/ 1505712 h 4443984"/>
              <a:gd name="connsiteX34" fmla="*/ 2017014 w 3364230"/>
              <a:gd name="connsiteY34" fmla="*/ 1456944 h 4443984"/>
              <a:gd name="connsiteX35" fmla="*/ 1956054 w 3364230"/>
              <a:gd name="connsiteY35" fmla="*/ 1438656 h 4443984"/>
              <a:gd name="connsiteX36" fmla="*/ 1864614 w 3364230"/>
              <a:gd name="connsiteY36" fmla="*/ 1450848 h 4443984"/>
              <a:gd name="connsiteX37" fmla="*/ 1803654 w 3364230"/>
              <a:gd name="connsiteY37" fmla="*/ 1517904 h 4443984"/>
              <a:gd name="connsiteX38" fmla="*/ 1803654 w 3364230"/>
              <a:gd name="connsiteY38" fmla="*/ 1603248 h 4443984"/>
              <a:gd name="connsiteX39" fmla="*/ 1809750 w 3364230"/>
              <a:gd name="connsiteY39" fmla="*/ 1633728 h 4443984"/>
              <a:gd name="connsiteX40" fmla="*/ 1724406 w 3364230"/>
              <a:gd name="connsiteY40" fmla="*/ 1578864 h 4443984"/>
              <a:gd name="connsiteX41" fmla="*/ 1663446 w 3364230"/>
              <a:gd name="connsiteY41" fmla="*/ 1542288 h 4443984"/>
              <a:gd name="connsiteX42" fmla="*/ 1663446 w 3364230"/>
              <a:gd name="connsiteY42" fmla="*/ 1487424 h 4443984"/>
              <a:gd name="connsiteX43" fmla="*/ 1663446 w 3364230"/>
              <a:gd name="connsiteY43" fmla="*/ 1389888 h 4443984"/>
              <a:gd name="connsiteX44" fmla="*/ 1651254 w 3364230"/>
              <a:gd name="connsiteY44" fmla="*/ 1280160 h 4443984"/>
              <a:gd name="connsiteX45" fmla="*/ 1614678 w 3364230"/>
              <a:gd name="connsiteY45" fmla="*/ 1231392 h 4443984"/>
              <a:gd name="connsiteX46" fmla="*/ 1547622 w 3364230"/>
              <a:gd name="connsiteY46" fmla="*/ 1213104 h 4443984"/>
              <a:gd name="connsiteX47" fmla="*/ 1498854 w 3364230"/>
              <a:gd name="connsiteY47" fmla="*/ 1213104 h 4443984"/>
              <a:gd name="connsiteX48" fmla="*/ 1431798 w 3364230"/>
              <a:gd name="connsiteY48" fmla="*/ 1261872 h 4443984"/>
              <a:gd name="connsiteX49" fmla="*/ 1395222 w 3364230"/>
              <a:gd name="connsiteY49" fmla="*/ 1261872 h 4443984"/>
              <a:gd name="connsiteX50" fmla="*/ 1401318 w 3364230"/>
              <a:gd name="connsiteY50" fmla="*/ 1200912 h 4443984"/>
              <a:gd name="connsiteX51" fmla="*/ 1401318 w 3364230"/>
              <a:gd name="connsiteY51" fmla="*/ 1127760 h 4443984"/>
              <a:gd name="connsiteX52" fmla="*/ 1364742 w 3364230"/>
              <a:gd name="connsiteY52" fmla="*/ 1042416 h 4443984"/>
              <a:gd name="connsiteX53" fmla="*/ 1309878 w 3364230"/>
              <a:gd name="connsiteY53" fmla="*/ 1030224 h 4443984"/>
              <a:gd name="connsiteX54" fmla="*/ 1309878 w 3364230"/>
              <a:gd name="connsiteY54" fmla="*/ 1030224 h 4443984"/>
              <a:gd name="connsiteX55" fmla="*/ 1248918 w 3364230"/>
              <a:gd name="connsiteY55" fmla="*/ 1024128 h 4443984"/>
              <a:gd name="connsiteX56" fmla="*/ 1309878 w 3364230"/>
              <a:gd name="connsiteY56" fmla="*/ 938784 h 4443984"/>
              <a:gd name="connsiteX57" fmla="*/ 1297686 w 3364230"/>
              <a:gd name="connsiteY57" fmla="*/ 780288 h 4443984"/>
              <a:gd name="connsiteX58" fmla="*/ 1175766 w 3364230"/>
              <a:gd name="connsiteY58" fmla="*/ 719328 h 4443984"/>
              <a:gd name="connsiteX59" fmla="*/ 1126998 w 3364230"/>
              <a:gd name="connsiteY59" fmla="*/ 676656 h 4443984"/>
              <a:gd name="connsiteX60" fmla="*/ 1096518 w 3364230"/>
              <a:gd name="connsiteY60" fmla="*/ 615696 h 4443984"/>
              <a:gd name="connsiteX61" fmla="*/ 1084326 w 3364230"/>
              <a:gd name="connsiteY61" fmla="*/ 505968 h 4443984"/>
              <a:gd name="connsiteX62" fmla="*/ 1023366 w 3364230"/>
              <a:gd name="connsiteY62" fmla="*/ 475488 h 4443984"/>
              <a:gd name="connsiteX63" fmla="*/ 974598 w 3364230"/>
              <a:gd name="connsiteY63" fmla="*/ 463296 h 4443984"/>
              <a:gd name="connsiteX64" fmla="*/ 913638 w 3364230"/>
              <a:gd name="connsiteY64" fmla="*/ 457200 h 4443984"/>
              <a:gd name="connsiteX65" fmla="*/ 877062 w 3364230"/>
              <a:gd name="connsiteY65" fmla="*/ 420624 h 4443984"/>
              <a:gd name="connsiteX66" fmla="*/ 883158 w 3364230"/>
              <a:gd name="connsiteY66" fmla="*/ 341376 h 4443984"/>
              <a:gd name="connsiteX67" fmla="*/ 907542 w 3364230"/>
              <a:gd name="connsiteY67" fmla="*/ 274320 h 4443984"/>
              <a:gd name="connsiteX68" fmla="*/ 913638 w 3364230"/>
              <a:gd name="connsiteY68" fmla="*/ 219456 h 4443984"/>
              <a:gd name="connsiteX69" fmla="*/ 883158 w 3364230"/>
              <a:gd name="connsiteY69" fmla="*/ 134112 h 4443984"/>
              <a:gd name="connsiteX70" fmla="*/ 852678 w 3364230"/>
              <a:gd name="connsiteY70" fmla="*/ 85344 h 4443984"/>
              <a:gd name="connsiteX71" fmla="*/ 791718 w 3364230"/>
              <a:gd name="connsiteY71" fmla="*/ 67056 h 4443984"/>
              <a:gd name="connsiteX72" fmla="*/ 730758 w 3364230"/>
              <a:gd name="connsiteY72" fmla="*/ 0 h 4443984"/>
              <a:gd name="connsiteX73" fmla="*/ 694182 w 3364230"/>
              <a:gd name="connsiteY73" fmla="*/ 0 h 4443984"/>
              <a:gd name="connsiteX74" fmla="*/ 657606 w 3364230"/>
              <a:gd name="connsiteY74" fmla="*/ 79248 h 4443984"/>
              <a:gd name="connsiteX75" fmla="*/ 627126 w 3364230"/>
              <a:gd name="connsiteY75" fmla="*/ 85344 h 4443984"/>
              <a:gd name="connsiteX76" fmla="*/ 578358 w 3364230"/>
              <a:gd name="connsiteY76" fmla="*/ 67056 h 4443984"/>
              <a:gd name="connsiteX77" fmla="*/ 511302 w 3364230"/>
              <a:gd name="connsiteY77" fmla="*/ 48768 h 4443984"/>
              <a:gd name="connsiteX78" fmla="*/ 480822 w 3364230"/>
              <a:gd name="connsiteY78" fmla="*/ 60198 h 4443984"/>
              <a:gd name="connsiteX79" fmla="*/ 365760 w 3364230"/>
              <a:gd name="connsiteY79" fmla="*/ 271272 h 4443984"/>
              <a:gd name="connsiteX80" fmla="*/ 438150 w 3364230"/>
              <a:gd name="connsiteY80" fmla="*/ 280416 h 4443984"/>
              <a:gd name="connsiteX81" fmla="*/ 407670 w 3364230"/>
              <a:gd name="connsiteY81" fmla="*/ 438912 h 4443984"/>
              <a:gd name="connsiteX82" fmla="*/ 371094 w 3364230"/>
              <a:gd name="connsiteY82" fmla="*/ 512064 h 4443984"/>
              <a:gd name="connsiteX83" fmla="*/ 273558 w 3364230"/>
              <a:gd name="connsiteY83" fmla="*/ 451104 h 4443984"/>
              <a:gd name="connsiteX84" fmla="*/ 243078 w 3364230"/>
              <a:gd name="connsiteY84" fmla="*/ 402336 h 4443984"/>
              <a:gd name="connsiteX85" fmla="*/ 206502 w 3364230"/>
              <a:gd name="connsiteY85" fmla="*/ 390144 h 4443984"/>
              <a:gd name="connsiteX86" fmla="*/ 169926 w 3364230"/>
              <a:gd name="connsiteY86" fmla="*/ 402336 h 4443984"/>
              <a:gd name="connsiteX87" fmla="*/ 121158 w 3364230"/>
              <a:gd name="connsiteY87" fmla="*/ 438912 h 4443984"/>
              <a:gd name="connsiteX88" fmla="*/ 124968 w 3364230"/>
              <a:gd name="connsiteY88" fmla="*/ 534162 h 4443984"/>
              <a:gd name="connsiteX89" fmla="*/ 152400 w 3364230"/>
              <a:gd name="connsiteY89" fmla="*/ 590550 h 4443984"/>
              <a:gd name="connsiteX90" fmla="*/ 0 w 3364230"/>
              <a:gd name="connsiteY90" fmla="*/ 704088 h 4443984"/>
              <a:gd name="connsiteX91" fmla="*/ 65532 w 3364230"/>
              <a:gd name="connsiteY91" fmla="*/ 772668 h 4443984"/>
              <a:gd name="connsiteX92" fmla="*/ 124206 w 3364230"/>
              <a:gd name="connsiteY92" fmla="*/ 886968 h 4443984"/>
              <a:gd name="connsiteX93" fmla="*/ 72390 w 3364230"/>
              <a:gd name="connsiteY93" fmla="*/ 975360 h 4443984"/>
              <a:gd name="connsiteX94" fmla="*/ 72390 w 3364230"/>
              <a:gd name="connsiteY94" fmla="*/ 1115568 h 4443984"/>
              <a:gd name="connsiteX95" fmla="*/ 163830 w 3364230"/>
              <a:gd name="connsiteY95" fmla="*/ 1243584 h 4443984"/>
              <a:gd name="connsiteX96" fmla="*/ 300228 w 3364230"/>
              <a:gd name="connsiteY96" fmla="*/ 1258824 h 4443984"/>
              <a:gd name="connsiteX97" fmla="*/ 364998 w 3364230"/>
              <a:gd name="connsiteY97" fmla="*/ 1408176 h 4443984"/>
              <a:gd name="connsiteX98" fmla="*/ 346710 w 3364230"/>
              <a:gd name="connsiteY98" fmla="*/ 1463040 h 4443984"/>
              <a:gd name="connsiteX99" fmla="*/ 316230 w 3364230"/>
              <a:gd name="connsiteY99" fmla="*/ 1505712 h 4443984"/>
              <a:gd name="connsiteX100" fmla="*/ 285750 w 3364230"/>
              <a:gd name="connsiteY100" fmla="*/ 1536192 h 4443984"/>
              <a:gd name="connsiteX101" fmla="*/ 279654 w 3364230"/>
              <a:gd name="connsiteY101" fmla="*/ 1591056 h 4443984"/>
              <a:gd name="connsiteX102" fmla="*/ 261366 w 3364230"/>
              <a:gd name="connsiteY102" fmla="*/ 1645920 h 4443984"/>
              <a:gd name="connsiteX103" fmla="*/ 310134 w 3364230"/>
              <a:gd name="connsiteY103" fmla="*/ 1682496 h 4443984"/>
              <a:gd name="connsiteX104" fmla="*/ 328422 w 3364230"/>
              <a:gd name="connsiteY104" fmla="*/ 1737360 h 4443984"/>
              <a:gd name="connsiteX105" fmla="*/ 352806 w 3364230"/>
              <a:gd name="connsiteY105" fmla="*/ 1786128 h 4443984"/>
              <a:gd name="connsiteX106" fmla="*/ 377190 w 3364230"/>
              <a:gd name="connsiteY106" fmla="*/ 1859280 h 4443984"/>
              <a:gd name="connsiteX107" fmla="*/ 499110 w 3364230"/>
              <a:gd name="connsiteY107" fmla="*/ 1847088 h 4443984"/>
              <a:gd name="connsiteX108" fmla="*/ 560070 w 3364230"/>
              <a:gd name="connsiteY108" fmla="*/ 1908048 h 4443984"/>
              <a:gd name="connsiteX109" fmla="*/ 578358 w 3364230"/>
              <a:gd name="connsiteY109" fmla="*/ 1950720 h 4443984"/>
              <a:gd name="connsiteX110" fmla="*/ 602742 w 3364230"/>
              <a:gd name="connsiteY110" fmla="*/ 1962912 h 4443984"/>
              <a:gd name="connsiteX111" fmla="*/ 596646 w 3364230"/>
              <a:gd name="connsiteY111" fmla="*/ 2164080 h 4443984"/>
              <a:gd name="connsiteX112" fmla="*/ 590550 w 3364230"/>
              <a:gd name="connsiteY112" fmla="*/ 2237232 h 4443984"/>
              <a:gd name="connsiteX113" fmla="*/ 663702 w 3364230"/>
              <a:gd name="connsiteY113" fmla="*/ 2249424 h 4443984"/>
              <a:gd name="connsiteX114" fmla="*/ 688086 w 3364230"/>
              <a:gd name="connsiteY114" fmla="*/ 2225040 h 4443984"/>
              <a:gd name="connsiteX115" fmla="*/ 639318 w 3364230"/>
              <a:gd name="connsiteY115" fmla="*/ 2097024 h 4443984"/>
              <a:gd name="connsiteX116" fmla="*/ 651510 w 3364230"/>
              <a:gd name="connsiteY116" fmla="*/ 2066544 h 4443984"/>
              <a:gd name="connsiteX117" fmla="*/ 694182 w 3364230"/>
              <a:gd name="connsiteY117" fmla="*/ 1895856 h 4443984"/>
              <a:gd name="connsiteX118" fmla="*/ 694182 w 3364230"/>
              <a:gd name="connsiteY118" fmla="*/ 1895856 h 4443984"/>
              <a:gd name="connsiteX119" fmla="*/ 810006 w 3364230"/>
              <a:gd name="connsiteY119" fmla="*/ 1865376 h 4443984"/>
              <a:gd name="connsiteX120" fmla="*/ 919734 w 3364230"/>
              <a:gd name="connsiteY120" fmla="*/ 1883664 h 4443984"/>
              <a:gd name="connsiteX121" fmla="*/ 968502 w 3364230"/>
              <a:gd name="connsiteY121" fmla="*/ 1962912 h 4443984"/>
              <a:gd name="connsiteX122" fmla="*/ 1053846 w 3364230"/>
              <a:gd name="connsiteY122" fmla="*/ 2097024 h 4443984"/>
              <a:gd name="connsiteX123" fmla="*/ 1145286 w 3364230"/>
              <a:gd name="connsiteY123" fmla="*/ 2121408 h 4443984"/>
              <a:gd name="connsiteX124" fmla="*/ 1218438 w 3364230"/>
              <a:gd name="connsiteY124" fmla="*/ 2164080 h 4443984"/>
              <a:gd name="connsiteX125" fmla="*/ 1255014 w 3364230"/>
              <a:gd name="connsiteY125" fmla="*/ 2200656 h 4443984"/>
              <a:gd name="connsiteX126" fmla="*/ 1255014 w 3364230"/>
              <a:gd name="connsiteY126" fmla="*/ 2261616 h 4443984"/>
              <a:gd name="connsiteX127" fmla="*/ 1358646 w 3364230"/>
              <a:gd name="connsiteY127" fmla="*/ 2383536 h 4443984"/>
              <a:gd name="connsiteX128" fmla="*/ 1395222 w 3364230"/>
              <a:gd name="connsiteY128" fmla="*/ 2438400 h 4443984"/>
              <a:gd name="connsiteX129" fmla="*/ 1425702 w 3364230"/>
              <a:gd name="connsiteY129" fmla="*/ 2517648 h 4443984"/>
              <a:gd name="connsiteX130" fmla="*/ 1425702 w 3364230"/>
              <a:gd name="connsiteY130" fmla="*/ 2584704 h 4443984"/>
              <a:gd name="connsiteX131" fmla="*/ 1425702 w 3364230"/>
              <a:gd name="connsiteY131" fmla="*/ 2584704 h 4443984"/>
              <a:gd name="connsiteX132" fmla="*/ 1425702 w 3364230"/>
              <a:gd name="connsiteY132" fmla="*/ 2670048 h 4443984"/>
              <a:gd name="connsiteX133" fmla="*/ 1559814 w 3364230"/>
              <a:gd name="connsiteY133" fmla="*/ 2743200 h 4443984"/>
              <a:gd name="connsiteX134" fmla="*/ 1596390 w 3364230"/>
              <a:gd name="connsiteY134" fmla="*/ 2798064 h 4443984"/>
              <a:gd name="connsiteX135" fmla="*/ 1602486 w 3364230"/>
              <a:gd name="connsiteY135" fmla="*/ 2877312 h 4443984"/>
              <a:gd name="connsiteX136" fmla="*/ 1645158 w 3364230"/>
              <a:gd name="connsiteY136" fmla="*/ 2919984 h 4443984"/>
              <a:gd name="connsiteX137" fmla="*/ 1724406 w 3364230"/>
              <a:gd name="connsiteY137" fmla="*/ 2974848 h 4443984"/>
              <a:gd name="connsiteX138" fmla="*/ 1736598 w 3364230"/>
              <a:gd name="connsiteY138" fmla="*/ 3011424 h 4443984"/>
              <a:gd name="connsiteX139" fmla="*/ 1736598 w 3364230"/>
              <a:gd name="connsiteY139" fmla="*/ 3072384 h 4443984"/>
              <a:gd name="connsiteX140" fmla="*/ 1736598 w 3364230"/>
              <a:gd name="connsiteY140" fmla="*/ 3145536 h 4443984"/>
              <a:gd name="connsiteX141" fmla="*/ 1712214 w 3364230"/>
              <a:gd name="connsiteY141" fmla="*/ 3340608 h 4443984"/>
              <a:gd name="connsiteX142" fmla="*/ 1712214 w 3364230"/>
              <a:gd name="connsiteY142" fmla="*/ 3358896 h 4443984"/>
              <a:gd name="connsiteX143" fmla="*/ 1852422 w 3364230"/>
              <a:gd name="connsiteY143" fmla="*/ 3413760 h 4443984"/>
              <a:gd name="connsiteX144" fmla="*/ 1937766 w 3364230"/>
              <a:gd name="connsiteY144" fmla="*/ 3444240 h 4443984"/>
              <a:gd name="connsiteX145" fmla="*/ 1962150 w 3364230"/>
              <a:gd name="connsiteY145" fmla="*/ 3493008 h 4443984"/>
              <a:gd name="connsiteX146" fmla="*/ 2029206 w 3364230"/>
              <a:gd name="connsiteY146" fmla="*/ 3480816 h 4443984"/>
              <a:gd name="connsiteX147" fmla="*/ 2102358 w 3364230"/>
              <a:gd name="connsiteY147" fmla="*/ 3493008 h 4443984"/>
              <a:gd name="connsiteX148" fmla="*/ 2181606 w 3364230"/>
              <a:gd name="connsiteY148" fmla="*/ 3547872 h 4443984"/>
              <a:gd name="connsiteX149" fmla="*/ 2193798 w 3364230"/>
              <a:gd name="connsiteY149" fmla="*/ 3724656 h 4443984"/>
              <a:gd name="connsiteX150" fmla="*/ 2273046 w 3364230"/>
              <a:gd name="connsiteY150" fmla="*/ 3864864 h 4443984"/>
              <a:gd name="connsiteX151" fmla="*/ 2266950 w 3364230"/>
              <a:gd name="connsiteY151" fmla="*/ 3950208 h 4443984"/>
              <a:gd name="connsiteX152" fmla="*/ 2340102 w 3364230"/>
              <a:gd name="connsiteY152" fmla="*/ 4096512 h 4443984"/>
              <a:gd name="connsiteX153" fmla="*/ 2437638 w 3364230"/>
              <a:gd name="connsiteY153" fmla="*/ 4145280 h 4443984"/>
              <a:gd name="connsiteX154" fmla="*/ 2486406 w 3364230"/>
              <a:gd name="connsiteY154" fmla="*/ 4236720 h 4443984"/>
              <a:gd name="connsiteX155" fmla="*/ 2522982 w 3364230"/>
              <a:gd name="connsiteY155" fmla="*/ 4376928 h 4443984"/>
              <a:gd name="connsiteX156" fmla="*/ 2522982 w 3364230"/>
              <a:gd name="connsiteY156" fmla="*/ 4443984 h 4443984"/>
              <a:gd name="connsiteX0" fmla="*/ 2522982 w 3364230"/>
              <a:gd name="connsiteY0" fmla="*/ 4443984 h 4443984"/>
              <a:gd name="connsiteX1" fmla="*/ 2669286 w 3364230"/>
              <a:gd name="connsiteY1" fmla="*/ 4395216 h 4443984"/>
              <a:gd name="connsiteX2" fmla="*/ 2705862 w 3364230"/>
              <a:gd name="connsiteY2" fmla="*/ 4194048 h 4443984"/>
              <a:gd name="connsiteX3" fmla="*/ 2742438 w 3364230"/>
              <a:gd name="connsiteY3" fmla="*/ 4059936 h 4443984"/>
              <a:gd name="connsiteX4" fmla="*/ 2791206 w 3364230"/>
              <a:gd name="connsiteY4" fmla="*/ 3883152 h 4443984"/>
              <a:gd name="connsiteX5" fmla="*/ 2852166 w 3364230"/>
              <a:gd name="connsiteY5" fmla="*/ 3791712 h 4443984"/>
              <a:gd name="connsiteX6" fmla="*/ 3022854 w 3364230"/>
              <a:gd name="connsiteY6" fmla="*/ 3767328 h 4443984"/>
              <a:gd name="connsiteX7" fmla="*/ 3132582 w 3364230"/>
              <a:gd name="connsiteY7" fmla="*/ 3822192 h 4443984"/>
              <a:gd name="connsiteX8" fmla="*/ 3102102 w 3364230"/>
              <a:gd name="connsiteY8" fmla="*/ 3602736 h 4443984"/>
              <a:gd name="connsiteX9" fmla="*/ 3205734 w 3364230"/>
              <a:gd name="connsiteY9" fmla="*/ 3176016 h 4443984"/>
              <a:gd name="connsiteX10" fmla="*/ 3364230 w 3364230"/>
              <a:gd name="connsiteY10" fmla="*/ 3041904 h 4443984"/>
              <a:gd name="connsiteX11" fmla="*/ 3333750 w 3364230"/>
              <a:gd name="connsiteY11" fmla="*/ 2749296 h 4443984"/>
              <a:gd name="connsiteX12" fmla="*/ 3333750 w 3364230"/>
              <a:gd name="connsiteY12" fmla="*/ 2688336 h 4443984"/>
              <a:gd name="connsiteX13" fmla="*/ 3169158 w 3364230"/>
              <a:gd name="connsiteY13" fmla="*/ 2523744 h 4443984"/>
              <a:gd name="connsiteX14" fmla="*/ 3126486 w 3364230"/>
              <a:gd name="connsiteY14" fmla="*/ 2499360 h 4443984"/>
              <a:gd name="connsiteX15" fmla="*/ 3035046 w 3364230"/>
              <a:gd name="connsiteY15" fmla="*/ 2377440 h 4443984"/>
              <a:gd name="connsiteX16" fmla="*/ 2943606 w 3364230"/>
              <a:gd name="connsiteY16" fmla="*/ 2286000 h 4443984"/>
              <a:gd name="connsiteX17" fmla="*/ 2980182 w 3364230"/>
              <a:gd name="connsiteY17" fmla="*/ 2133600 h 4443984"/>
              <a:gd name="connsiteX18" fmla="*/ 2974086 w 3364230"/>
              <a:gd name="connsiteY18" fmla="*/ 1926336 h 4443984"/>
              <a:gd name="connsiteX19" fmla="*/ 2803398 w 3364230"/>
              <a:gd name="connsiteY19" fmla="*/ 1871472 h 4443984"/>
              <a:gd name="connsiteX20" fmla="*/ 2699766 w 3364230"/>
              <a:gd name="connsiteY20" fmla="*/ 1901952 h 4443984"/>
              <a:gd name="connsiteX21" fmla="*/ 2620518 w 3364230"/>
              <a:gd name="connsiteY21" fmla="*/ 1822704 h 4443984"/>
              <a:gd name="connsiteX22" fmla="*/ 2486406 w 3364230"/>
              <a:gd name="connsiteY22" fmla="*/ 1804416 h 4443984"/>
              <a:gd name="connsiteX23" fmla="*/ 2401062 w 3364230"/>
              <a:gd name="connsiteY23" fmla="*/ 1956816 h 4443984"/>
              <a:gd name="connsiteX24" fmla="*/ 2388870 w 3364230"/>
              <a:gd name="connsiteY24" fmla="*/ 2212848 h 4443984"/>
              <a:gd name="connsiteX25" fmla="*/ 2224278 w 3364230"/>
              <a:gd name="connsiteY25" fmla="*/ 2334768 h 4443984"/>
              <a:gd name="connsiteX26" fmla="*/ 2242566 w 3364230"/>
              <a:gd name="connsiteY26" fmla="*/ 2261616 h 4443984"/>
              <a:gd name="connsiteX27" fmla="*/ 2199894 w 3364230"/>
              <a:gd name="connsiteY27" fmla="*/ 1926336 h 4443984"/>
              <a:gd name="connsiteX28" fmla="*/ 2187702 w 3364230"/>
              <a:gd name="connsiteY28" fmla="*/ 1810512 h 4443984"/>
              <a:gd name="connsiteX29" fmla="*/ 2145030 w 3364230"/>
              <a:gd name="connsiteY29" fmla="*/ 1773936 h 4443984"/>
              <a:gd name="connsiteX30" fmla="*/ 2041398 w 3364230"/>
              <a:gd name="connsiteY30" fmla="*/ 1725168 h 4443984"/>
              <a:gd name="connsiteX31" fmla="*/ 2041398 w 3364230"/>
              <a:gd name="connsiteY31" fmla="*/ 1700784 h 4443984"/>
              <a:gd name="connsiteX32" fmla="*/ 2059686 w 3364230"/>
              <a:gd name="connsiteY32" fmla="*/ 1578864 h 4443984"/>
              <a:gd name="connsiteX33" fmla="*/ 2059686 w 3364230"/>
              <a:gd name="connsiteY33" fmla="*/ 1505712 h 4443984"/>
              <a:gd name="connsiteX34" fmla="*/ 2017014 w 3364230"/>
              <a:gd name="connsiteY34" fmla="*/ 1456944 h 4443984"/>
              <a:gd name="connsiteX35" fmla="*/ 1956054 w 3364230"/>
              <a:gd name="connsiteY35" fmla="*/ 1438656 h 4443984"/>
              <a:gd name="connsiteX36" fmla="*/ 1864614 w 3364230"/>
              <a:gd name="connsiteY36" fmla="*/ 1450848 h 4443984"/>
              <a:gd name="connsiteX37" fmla="*/ 1803654 w 3364230"/>
              <a:gd name="connsiteY37" fmla="*/ 1517904 h 4443984"/>
              <a:gd name="connsiteX38" fmla="*/ 1803654 w 3364230"/>
              <a:gd name="connsiteY38" fmla="*/ 1603248 h 4443984"/>
              <a:gd name="connsiteX39" fmla="*/ 1809750 w 3364230"/>
              <a:gd name="connsiteY39" fmla="*/ 1633728 h 4443984"/>
              <a:gd name="connsiteX40" fmla="*/ 1724406 w 3364230"/>
              <a:gd name="connsiteY40" fmla="*/ 1578864 h 4443984"/>
              <a:gd name="connsiteX41" fmla="*/ 1663446 w 3364230"/>
              <a:gd name="connsiteY41" fmla="*/ 1542288 h 4443984"/>
              <a:gd name="connsiteX42" fmla="*/ 1663446 w 3364230"/>
              <a:gd name="connsiteY42" fmla="*/ 1487424 h 4443984"/>
              <a:gd name="connsiteX43" fmla="*/ 1663446 w 3364230"/>
              <a:gd name="connsiteY43" fmla="*/ 1389888 h 4443984"/>
              <a:gd name="connsiteX44" fmla="*/ 1651254 w 3364230"/>
              <a:gd name="connsiteY44" fmla="*/ 1280160 h 4443984"/>
              <a:gd name="connsiteX45" fmla="*/ 1614678 w 3364230"/>
              <a:gd name="connsiteY45" fmla="*/ 1231392 h 4443984"/>
              <a:gd name="connsiteX46" fmla="*/ 1547622 w 3364230"/>
              <a:gd name="connsiteY46" fmla="*/ 1213104 h 4443984"/>
              <a:gd name="connsiteX47" fmla="*/ 1498854 w 3364230"/>
              <a:gd name="connsiteY47" fmla="*/ 1213104 h 4443984"/>
              <a:gd name="connsiteX48" fmla="*/ 1431798 w 3364230"/>
              <a:gd name="connsiteY48" fmla="*/ 1261872 h 4443984"/>
              <a:gd name="connsiteX49" fmla="*/ 1395222 w 3364230"/>
              <a:gd name="connsiteY49" fmla="*/ 1261872 h 4443984"/>
              <a:gd name="connsiteX50" fmla="*/ 1401318 w 3364230"/>
              <a:gd name="connsiteY50" fmla="*/ 1200912 h 4443984"/>
              <a:gd name="connsiteX51" fmla="*/ 1401318 w 3364230"/>
              <a:gd name="connsiteY51" fmla="*/ 1127760 h 4443984"/>
              <a:gd name="connsiteX52" fmla="*/ 1364742 w 3364230"/>
              <a:gd name="connsiteY52" fmla="*/ 1042416 h 4443984"/>
              <a:gd name="connsiteX53" fmla="*/ 1309878 w 3364230"/>
              <a:gd name="connsiteY53" fmla="*/ 1030224 h 4443984"/>
              <a:gd name="connsiteX54" fmla="*/ 1309878 w 3364230"/>
              <a:gd name="connsiteY54" fmla="*/ 1030224 h 4443984"/>
              <a:gd name="connsiteX55" fmla="*/ 1248918 w 3364230"/>
              <a:gd name="connsiteY55" fmla="*/ 1024128 h 4443984"/>
              <a:gd name="connsiteX56" fmla="*/ 1309878 w 3364230"/>
              <a:gd name="connsiteY56" fmla="*/ 938784 h 4443984"/>
              <a:gd name="connsiteX57" fmla="*/ 1297686 w 3364230"/>
              <a:gd name="connsiteY57" fmla="*/ 780288 h 4443984"/>
              <a:gd name="connsiteX58" fmla="*/ 1175766 w 3364230"/>
              <a:gd name="connsiteY58" fmla="*/ 719328 h 4443984"/>
              <a:gd name="connsiteX59" fmla="*/ 1126998 w 3364230"/>
              <a:gd name="connsiteY59" fmla="*/ 676656 h 4443984"/>
              <a:gd name="connsiteX60" fmla="*/ 1096518 w 3364230"/>
              <a:gd name="connsiteY60" fmla="*/ 615696 h 4443984"/>
              <a:gd name="connsiteX61" fmla="*/ 1084326 w 3364230"/>
              <a:gd name="connsiteY61" fmla="*/ 505968 h 4443984"/>
              <a:gd name="connsiteX62" fmla="*/ 1023366 w 3364230"/>
              <a:gd name="connsiteY62" fmla="*/ 475488 h 4443984"/>
              <a:gd name="connsiteX63" fmla="*/ 974598 w 3364230"/>
              <a:gd name="connsiteY63" fmla="*/ 463296 h 4443984"/>
              <a:gd name="connsiteX64" fmla="*/ 913638 w 3364230"/>
              <a:gd name="connsiteY64" fmla="*/ 457200 h 4443984"/>
              <a:gd name="connsiteX65" fmla="*/ 877062 w 3364230"/>
              <a:gd name="connsiteY65" fmla="*/ 420624 h 4443984"/>
              <a:gd name="connsiteX66" fmla="*/ 883158 w 3364230"/>
              <a:gd name="connsiteY66" fmla="*/ 341376 h 4443984"/>
              <a:gd name="connsiteX67" fmla="*/ 907542 w 3364230"/>
              <a:gd name="connsiteY67" fmla="*/ 274320 h 4443984"/>
              <a:gd name="connsiteX68" fmla="*/ 913638 w 3364230"/>
              <a:gd name="connsiteY68" fmla="*/ 219456 h 4443984"/>
              <a:gd name="connsiteX69" fmla="*/ 883158 w 3364230"/>
              <a:gd name="connsiteY69" fmla="*/ 134112 h 4443984"/>
              <a:gd name="connsiteX70" fmla="*/ 852678 w 3364230"/>
              <a:gd name="connsiteY70" fmla="*/ 85344 h 4443984"/>
              <a:gd name="connsiteX71" fmla="*/ 791718 w 3364230"/>
              <a:gd name="connsiteY71" fmla="*/ 67056 h 4443984"/>
              <a:gd name="connsiteX72" fmla="*/ 730758 w 3364230"/>
              <a:gd name="connsiteY72" fmla="*/ 0 h 4443984"/>
              <a:gd name="connsiteX73" fmla="*/ 694182 w 3364230"/>
              <a:gd name="connsiteY73" fmla="*/ 0 h 4443984"/>
              <a:gd name="connsiteX74" fmla="*/ 657606 w 3364230"/>
              <a:gd name="connsiteY74" fmla="*/ 79248 h 4443984"/>
              <a:gd name="connsiteX75" fmla="*/ 627126 w 3364230"/>
              <a:gd name="connsiteY75" fmla="*/ 85344 h 4443984"/>
              <a:gd name="connsiteX76" fmla="*/ 578358 w 3364230"/>
              <a:gd name="connsiteY76" fmla="*/ 67056 h 4443984"/>
              <a:gd name="connsiteX77" fmla="*/ 511302 w 3364230"/>
              <a:gd name="connsiteY77" fmla="*/ 48768 h 4443984"/>
              <a:gd name="connsiteX78" fmla="*/ 480822 w 3364230"/>
              <a:gd name="connsiteY78" fmla="*/ 60198 h 4443984"/>
              <a:gd name="connsiteX79" fmla="*/ 365760 w 3364230"/>
              <a:gd name="connsiteY79" fmla="*/ 271272 h 4443984"/>
              <a:gd name="connsiteX80" fmla="*/ 438150 w 3364230"/>
              <a:gd name="connsiteY80" fmla="*/ 280416 h 4443984"/>
              <a:gd name="connsiteX81" fmla="*/ 407670 w 3364230"/>
              <a:gd name="connsiteY81" fmla="*/ 438912 h 4443984"/>
              <a:gd name="connsiteX82" fmla="*/ 371094 w 3364230"/>
              <a:gd name="connsiteY82" fmla="*/ 512064 h 4443984"/>
              <a:gd name="connsiteX83" fmla="*/ 273558 w 3364230"/>
              <a:gd name="connsiteY83" fmla="*/ 451104 h 4443984"/>
              <a:gd name="connsiteX84" fmla="*/ 243078 w 3364230"/>
              <a:gd name="connsiteY84" fmla="*/ 402336 h 4443984"/>
              <a:gd name="connsiteX85" fmla="*/ 206502 w 3364230"/>
              <a:gd name="connsiteY85" fmla="*/ 390144 h 4443984"/>
              <a:gd name="connsiteX86" fmla="*/ 169926 w 3364230"/>
              <a:gd name="connsiteY86" fmla="*/ 402336 h 4443984"/>
              <a:gd name="connsiteX87" fmla="*/ 121158 w 3364230"/>
              <a:gd name="connsiteY87" fmla="*/ 438912 h 4443984"/>
              <a:gd name="connsiteX88" fmla="*/ 124968 w 3364230"/>
              <a:gd name="connsiteY88" fmla="*/ 534162 h 4443984"/>
              <a:gd name="connsiteX89" fmla="*/ 152400 w 3364230"/>
              <a:gd name="connsiteY89" fmla="*/ 590550 h 4443984"/>
              <a:gd name="connsiteX90" fmla="*/ 0 w 3364230"/>
              <a:gd name="connsiteY90" fmla="*/ 704088 h 4443984"/>
              <a:gd name="connsiteX91" fmla="*/ 65532 w 3364230"/>
              <a:gd name="connsiteY91" fmla="*/ 772668 h 4443984"/>
              <a:gd name="connsiteX92" fmla="*/ 124206 w 3364230"/>
              <a:gd name="connsiteY92" fmla="*/ 886968 h 4443984"/>
              <a:gd name="connsiteX93" fmla="*/ 72390 w 3364230"/>
              <a:gd name="connsiteY93" fmla="*/ 975360 h 4443984"/>
              <a:gd name="connsiteX94" fmla="*/ 72390 w 3364230"/>
              <a:gd name="connsiteY94" fmla="*/ 1115568 h 4443984"/>
              <a:gd name="connsiteX95" fmla="*/ 163830 w 3364230"/>
              <a:gd name="connsiteY95" fmla="*/ 1243584 h 4443984"/>
              <a:gd name="connsiteX96" fmla="*/ 300228 w 3364230"/>
              <a:gd name="connsiteY96" fmla="*/ 1258824 h 4443984"/>
              <a:gd name="connsiteX97" fmla="*/ 364998 w 3364230"/>
              <a:gd name="connsiteY97" fmla="*/ 1408176 h 4443984"/>
              <a:gd name="connsiteX98" fmla="*/ 346710 w 3364230"/>
              <a:gd name="connsiteY98" fmla="*/ 1463040 h 4443984"/>
              <a:gd name="connsiteX99" fmla="*/ 316230 w 3364230"/>
              <a:gd name="connsiteY99" fmla="*/ 1505712 h 4443984"/>
              <a:gd name="connsiteX100" fmla="*/ 285750 w 3364230"/>
              <a:gd name="connsiteY100" fmla="*/ 1536192 h 4443984"/>
              <a:gd name="connsiteX101" fmla="*/ 279654 w 3364230"/>
              <a:gd name="connsiteY101" fmla="*/ 1591056 h 4443984"/>
              <a:gd name="connsiteX102" fmla="*/ 261366 w 3364230"/>
              <a:gd name="connsiteY102" fmla="*/ 1645920 h 4443984"/>
              <a:gd name="connsiteX103" fmla="*/ 310134 w 3364230"/>
              <a:gd name="connsiteY103" fmla="*/ 1682496 h 4443984"/>
              <a:gd name="connsiteX104" fmla="*/ 328422 w 3364230"/>
              <a:gd name="connsiteY104" fmla="*/ 1737360 h 4443984"/>
              <a:gd name="connsiteX105" fmla="*/ 352806 w 3364230"/>
              <a:gd name="connsiteY105" fmla="*/ 1786128 h 4443984"/>
              <a:gd name="connsiteX106" fmla="*/ 377190 w 3364230"/>
              <a:gd name="connsiteY106" fmla="*/ 1859280 h 4443984"/>
              <a:gd name="connsiteX107" fmla="*/ 499110 w 3364230"/>
              <a:gd name="connsiteY107" fmla="*/ 1847088 h 4443984"/>
              <a:gd name="connsiteX108" fmla="*/ 537210 w 3364230"/>
              <a:gd name="connsiteY108" fmla="*/ 1923288 h 4443984"/>
              <a:gd name="connsiteX109" fmla="*/ 578358 w 3364230"/>
              <a:gd name="connsiteY109" fmla="*/ 1950720 h 4443984"/>
              <a:gd name="connsiteX110" fmla="*/ 602742 w 3364230"/>
              <a:gd name="connsiteY110" fmla="*/ 1962912 h 4443984"/>
              <a:gd name="connsiteX111" fmla="*/ 596646 w 3364230"/>
              <a:gd name="connsiteY111" fmla="*/ 2164080 h 4443984"/>
              <a:gd name="connsiteX112" fmla="*/ 590550 w 3364230"/>
              <a:gd name="connsiteY112" fmla="*/ 2237232 h 4443984"/>
              <a:gd name="connsiteX113" fmla="*/ 663702 w 3364230"/>
              <a:gd name="connsiteY113" fmla="*/ 2249424 h 4443984"/>
              <a:gd name="connsiteX114" fmla="*/ 688086 w 3364230"/>
              <a:gd name="connsiteY114" fmla="*/ 2225040 h 4443984"/>
              <a:gd name="connsiteX115" fmla="*/ 639318 w 3364230"/>
              <a:gd name="connsiteY115" fmla="*/ 2097024 h 4443984"/>
              <a:gd name="connsiteX116" fmla="*/ 651510 w 3364230"/>
              <a:gd name="connsiteY116" fmla="*/ 2066544 h 4443984"/>
              <a:gd name="connsiteX117" fmla="*/ 694182 w 3364230"/>
              <a:gd name="connsiteY117" fmla="*/ 1895856 h 4443984"/>
              <a:gd name="connsiteX118" fmla="*/ 694182 w 3364230"/>
              <a:gd name="connsiteY118" fmla="*/ 1895856 h 4443984"/>
              <a:gd name="connsiteX119" fmla="*/ 810006 w 3364230"/>
              <a:gd name="connsiteY119" fmla="*/ 1865376 h 4443984"/>
              <a:gd name="connsiteX120" fmla="*/ 919734 w 3364230"/>
              <a:gd name="connsiteY120" fmla="*/ 1883664 h 4443984"/>
              <a:gd name="connsiteX121" fmla="*/ 968502 w 3364230"/>
              <a:gd name="connsiteY121" fmla="*/ 1962912 h 4443984"/>
              <a:gd name="connsiteX122" fmla="*/ 1053846 w 3364230"/>
              <a:gd name="connsiteY122" fmla="*/ 2097024 h 4443984"/>
              <a:gd name="connsiteX123" fmla="*/ 1145286 w 3364230"/>
              <a:gd name="connsiteY123" fmla="*/ 2121408 h 4443984"/>
              <a:gd name="connsiteX124" fmla="*/ 1218438 w 3364230"/>
              <a:gd name="connsiteY124" fmla="*/ 2164080 h 4443984"/>
              <a:gd name="connsiteX125" fmla="*/ 1255014 w 3364230"/>
              <a:gd name="connsiteY125" fmla="*/ 2200656 h 4443984"/>
              <a:gd name="connsiteX126" fmla="*/ 1255014 w 3364230"/>
              <a:gd name="connsiteY126" fmla="*/ 2261616 h 4443984"/>
              <a:gd name="connsiteX127" fmla="*/ 1358646 w 3364230"/>
              <a:gd name="connsiteY127" fmla="*/ 2383536 h 4443984"/>
              <a:gd name="connsiteX128" fmla="*/ 1395222 w 3364230"/>
              <a:gd name="connsiteY128" fmla="*/ 2438400 h 4443984"/>
              <a:gd name="connsiteX129" fmla="*/ 1425702 w 3364230"/>
              <a:gd name="connsiteY129" fmla="*/ 2517648 h 4443984"/>
              <a:gd name="connsiteX130" fmla="*/ 1425702 w 3364230"/>
              <a:gd name="connsiteY130" fmla="*/ 2584704 h 4443984"/>
              <a:gd name="connsiteX131" fmla="*/ 1425702 w 3364230"/>
              <a:gd name="connsiteY131" fmla="*/ 2584704 h 4443984"/>
              <a:gd name="connsiteX132" fmla="*/ 1425702 w 3364230"/>
              <a:gd name="connsiteY132" fmla="*/ 2670048 h 4443984"/>
              <a:gd name="connsiteX133" fmla="*/ 1559814 w 3364230"/>
              <a:gd name="connsiteY133" fmla="*/ 2743200 h 4443984"/>
              <a:gd name="connsiteX134" fmla="*/ 1596390 w 3364230"/>
              <a:gd name="connsiteY134" fmla="*/ 2798064 h 4443984"/>
              <a:gd name="connsiteX135" fmla="*/ 1602486 w 3364230"/>
              <a:gd name="connsiteY135" fmla="*/ 2877312 h 4443984"/>
              <a:gd name="connsiteX136" fmla="*/ 1645158 w 3364230"/>
              <a:gd name="connsiteY136" fmla="*/ 2919984 h 4443984"/>
              <a:gd name="connsiteX137" fmla="*/ 1724406 w 3364230"/>
              <a:gd name="connsiteY137" fmla="*/ 2974848 h 4443984"/>
              <a:gd name="connsiteX138" fmla="*/ 1736598 w 3364230"/>
              <a:gd name="connsiteY138" fmla="*/ 3011424 h 4443984"/>
              <a:gd name="connsiteX139" fmla="*/ 1736598 w 3364230"/>
              <a:gd name="connsiteY139" fmla="*/ 3072384 h 4443984"/>
              <a:gd name="connsiteX140" fmla="*/ 1736598 w 3364230"/>
              <a:gd name="connsiteY140" fmla="*/ 3145536 h 4443984"/>
              <a:gd name="connsiteX141" fmla="*/ 1712214 w 3364230"/>
              <a:gd name="connsiteY141" fmla="*/ 3340608 h 4443984"/>
              <a:gd name="connsiteX142" fmla="*/ 1712214 w 3364230"/>
              <a:gd name="connsiteY142" fmla="*/ 3358896 h 4443984"/>
              <a:gd name="connsiteX143" fmla="*/ 1852422 w 3364230"/>
              <a:gd name="connsiteY143" fmla="*/ 3413760 h 4443984"/>
              <a:gd name="connsiteX144" fmla="*/ 1937766 w 3364230"/>
              <a:gd name="connsiteY144" fmla="*/ 3444240 h 4443984"/>
              <a:gd name="connsiteX145" fmla="*/ 1962150 w 3364230"/>
              <a:gd name="connsiteY145" fmla="*/ 3493008 h 4443984"/>
              <a:gd name="connsiteX146" fmla="*/ 2029206 w 3364230"/>
              <a:gd name="connsiteY146" fmla="*/ 3480816 h 4443984"/>
              <a:gd name="connsiteX147" fmla="*/ 2102358 w 3364230"/>
              <a:gd name="connsiteY147" fmla="*/ 3493008 h 4443984"/>
              <a:gd name="connsiteX148" fmla="*/ 2181606 w 3364230"/>
              <a:gd name="connsiteY148" fmla="*/ 3547872 h 4443984"/>
              <a:gd name="connsiteX149" fmla="*/ 2193798 w 3364230"/>
              <a:gd name="connsiteY149" fmla="*/ 3724656 h 4443984"/>
              <a:gd name="connsiteX150" fmla="*/ 2273046 w 3364230"/>
              <a:gd name="connsiteY150" fmla="*/ 3864864 h 4443984"/>
              <a:gd name="connsiteX151" fmla="*/ 2266950 w 3364230"/>
              <a:gd name="connsiteY151" fmla="*/ 3950208 h 4443984"/>
              <a:gd name="connsiteX152" fmla="*/ 2340102 w 3364230"/>
              <a:gd name="connsiteY152" fmla="*/ 4096512 h 4443984"/>
              <a:gd name="connsiteX153" fmla="*/ 2437638 w 3364230"/>
              <a:gd name="connsiteY153" fmla="*/ 4145280 h 4443984"/>
              <a:gd name="connsiteX154" fmla="*/ 2486406 w 3364230"/>
              <a:gd name="connsiteY154" fmla="*/ 4236720 h 4443984"/>
              <a:gd name="connsiteX155" fmla="*/ 2522982 w 3364230"/>
              <a:gd name="connsiteY155" fmla="*/ 4376928 h 4443984"/>
              <a:gd name="connsiteX156" fmla="*/ 2522982 w 3364230"/>
              <a:gd name="connsiteY156" fmla="*/ 4443984 h 4443984"/>
              <a:gd name="connsiteX0" fmla="*/ 2522982 w 3364230"/>
              <a:gd name="connsiteY0" fmla="*/ 4443984 h 4443984"/>
              <a:gd name="connsiteX1" fmla="*/ 2669286 w 3364230"/>
              <a:gd name="connsiteY1" fmla="*/ 4395216 h 4443984"/>
              <a:gd name="connsiteX2" fmla="*/ 2705862 w 3364230"/>
              <a:gd name="connsiteY2" fmla="*/ 4194048 h 4443984"/>
              <a:gd name="connsiteX3" fmla="*/ 2742438 w 3364230"/>
              <a:gd name="connsiteY3" fmla="*/ 4059936 h 4443984"/>
              <a:gd name="connsiteX4" fmla="*/ 2791206 w 3364230"/>
              <a:gd name="connsiteY4" fmla="*/ 3883152 h 4443984"/>
              <a:gd name="connsiteX5" fmla="*/ 2852166 w 3364230"/>
              <a:gd name="connsiteY5" fmla="*/ 3791712 h 4443984"/>
              <a:gd name="connsiteX6" fmla="*/ 3022854 w 3364230"/>
              <a:gd name="connsiteY6" fmla="*/ 3767328 h 4443984"/>
              <a:gd name="connsiteX7" fmla="*/ 3132582 w 3364230"/>
              <a:gd name="connsiteY7" fmla="*/ 3822192 h 4443984"/>
              <a:gd name="connsiteX8" fmla="*/ 3102102 w 3364230"/>
              <a:gd name="connsiteY8" fmla="*/ 3602736 h 4443984"/>
              <a:gd name="connsiteX9" fmla="*/ 3205734 w 3364230"/>
              <a:gd name="connsiteY9" fmla="*/ 3176016 h 4443984"/>
              <a:gd name="connsiteX10" fmla="*/ 3364230 w 3364230"/>
              <a:gd name="connsiteY10" fmla="*/ 3041904 h 4443984"/>
              <a:gd name="connsiteX11" fmla="*/ 3333750 w 3364230"/>
              <a:gd name="connsiteY11" fmla="*/ 2749296 h 4443984"/>
              <a:gd name="connsiteX12" fmla="*/ 3333750 w 3364230"/>
              <a:gd name="connsiteY12" fmla="*/ 2688336 h 4443984"/>
              <a:gd name="connsiteX13" fmla="*/ 3169158 w 3364230"/>
              <a:gd name="connsiteY13" fmla="*/ 2523744 h 4443984"/>
              <a:gd name="connsiteX14" fmla="*/ 3126486 w 3364230"/>
              <a:gd name="connsiteY14" fmla="*/ 2499360 h 4443984"/>
              <a:gd name="connsiteX15" fmla="*/ 3035046 w 3364230"/>
              <a:gd name="connsiteY15" fmla="*/ 2377440 h 4443984"/>
              <a:gd name="connsiteX16" fmla="*/ 2943606 w 3364230"/>
              <a:gd name="connsiteY16" fmla="*/ 2286000 h 4443984"/>
              <a:gd name="connsiteX17" fmla="*/ 2980182 w 3364230"/>
              <a:gd name="connsiteY17" fmla="*/ 2133600 h 4443984"/>
              <a:gd name="connsiteX18" fmla="*/ 2974086 w 3364230"/>
              <a:gd name="connsiteY18" fmla="*/ 1926336 h 4443984"/>
              <a:gd name="connsiteX19" fmla="*/ 2803398 w 3364230"/>
              <a:gd name="connsiteY19" fmla="*/ 1871472 h 4443984"/>
              <a:gd name="connsiteX20" fmla="*/ 2699766 w 3364230"/>
              <a:gd name="connsiteY20" fmla="*/ 1901952 h 4443984"/>
              <a:gd name="connsiteX21" fmla="*/ 2620518 w 3364230"/>
              <a:gd name="connsiteY21" fmla="*/ 1822704 h 4443984"/>
              <a:gd name="connsiteX22" fmla="*/ 2486406 w 3364230"/>
              <a:gd name="connsiteY22" fmla="*/ 1804416 h 4443984"/>
              <a:gd name="connsiteX23" fmla="*/ 2401062 w 3364230"/>
              <a:gd name="connsiteY23" fmla="*/ 1956816 h 4443984"/>
              <a:gd name="connsiteX24" fmla="*/ 2388870 w 3364230"/>
              <a:gd name="connsiteY24" fmla="*/ 2212848 h 4443984"/>
              <a:gd name="connsiteX25" fmla="*/ 2224278 w 3364230"/>
              <a:gd name="connsiteY25" fmla="*/ 2334768 h 4443984"/>
              <a:gd name="connsiteX26" fmla="*/ 2242566 w 3364230"/>
              <a:gd name="connsiteY26" fmla="*/ 2261616 h 4443984"/>
              <a:gd name="connsiteX27" fmla="*/ 2199894 w 3364230"/>
              <a:gd name="connsiteY27" fmla="*/ 1926336 h 4443984"/>
              <a:gd name="connsiteX28" fmla="*/ 2187702 w 3364230"/>
              <a:gd name="connsiteY28" fmla="*/ 1810512 h 4443984"/>
              <a:gd name="connsiteX29" fmla="*/ 2145030 w 3364230"/>
              <a:gd name="connsiteY29" fmla="*/ 1773936 h 4443984"/>
              <a:gd name="connsiteX30" fmla="*/ 2041398 w 3364230"/>
              <a:gd name="connsiteY30" fmla="*/ 1725168 h 4443984"/>
              <a:gd name="connsiteX31" fmla="*/ 2041398 w 3364230"/>
              <a:gd name="connsiteY31" fmla="*/ 1700784 h 4443984"/>
              <a:gd name="connsiteX32" fmla="*/ 2059686 w 3364230"/>
              <a:gd name="connsiteY32" fmla="*/ 1578864 h 4443984"/>
              <a:gd name="connsiteX33" fmla="*/ 2059686 w 3364230"/>
              <a:gd name="connsiteY33" fmla="*/ 1505712 h 4443984"/>
              <a:gd name="connsiteX34" fmla="*/ 2017014 w 3364230"/>
              <a:gd name="connsiteY34" fmla="*/ 1456944 h 4443984"/>
              <a:gd name="connsiteX35" fmla="*/ 1956054 w 3364230"/>
              <a:gd name="connsiteY35" fmla="*/ 1438656 h 4443984"/>
              <a:gd name="connsiteX36" fmla="*/ 1864614 w 3364230"/>
              <a:gd name="connsiteY36" fmla="*/ 1450848 h 4443984"/>
              <a:gd name="connsiteX37" fmla="*/ 1803654 w 3364230"/>
              <a:gd name="connsiteY37" fmla="*/ 1517904 h 4443984"/>
              <a:gd name="connsiteX38" fmla="*/ 1803654 w 3364230"/>
              <a:gd name="connsiteY38" fmla="*/ 1603248 h 4443984"/>
              <a:gd name="connsiteX39" fmla="*/ 1809750 w 3364230"/>
              <a:gd name="connsiteY39" fmla="*/ 1633728 h 4443984"/>
              <a:gd name="connsiteX40" fmla="*/ 1724406 w 3364230"/>
              <a:gd name="connsiteY40" fmla="*/ 1578864 h 4443984"/>
              <a:gd name="connsiteX41" fmla="*/ 1663446 w 3364230"/>
              <a:gd name="connsiteY41" fmla="*/ 1542288 h 4443984"/>
              <a:gd name="connsiteX42" fmla="*/ 1663446 w 3364230"/>
              <a:gd name="connsiteY42" fmla="*/ 1487424 h 4443984"/>
              <a:gd name="connsiteX43" fmla="*/ 1663446 w 3364230"/>
              <a:gd name="connsiteY43" fmla="*/ 1389888 h 4443984"/>
              <a:gd name="connsiteX44" fmla="*/ 1651254 w 3364230"/>
              <a:gd name="connsiteY44" fmla="*/ 1280160 h 4443984"/>
              <a:gd name="connsiteX45" fmla="*/ 1614678 w 3364230"/>
              <a:gd name="connsiteY45" fmla="*/ 1231392 h 4443984"/>
              <a:gd name="connsiteX46" fmla="*/ 1547622 w 3364230"/>
              <a:gd name="connsiteY46" fmla="*/ 1213104 h 4443984"/>
              <a:gd name="connsiteX47" fmla="*/ 1498854 w 3364230"/>
              <a:gd name="connsiteY47" fmla="*/ 1213104 h 4443984"/>
              <a:gd name="connsiteX48" fmla="*/ 1431798 w 3364230"/>
              <a:gd name="connsiteY48" fmla="*/ 1261872 h 4443984"/>
              <a:gd name="connsiteX49" fmla="*/ 1395222 w 3364230"/>
              <a:gd name="connsiteY49" fmla="*/ 1261872 h 4443984"/>
              <a:gd name="connsiteX50" fmla="*/ 1401318 w 3364230"/>
              <a:gd name="connsiteY50" fmla="*/ 1200912 h 4443984"/>
              <a:gd name="connsiteX51" fmla="*/ 1401318 w 3364230"/>
              <a:gd name="connsiteY51" fmla="*/ 1127760 h 4443984"/>
              <a:gd name="connsiteX52" fmla="*/ 1364742 w 3364230"/>
              <a:gd name="connsiteY52" fmla="*/ 1042416 h 4443984"/>
              <a:gd name="connsiteX53" fmla="*/ 1309878 w 3364230"/>
              <a:gd name="connsiteY53" fmla="*/ 1030224 h 4443984"/>
              <a:gd name="connsiteX54" fmla="*/ 1309878 w 3364230"/>
              <a:gd name="connsiteY54" fmla="*/ 1030224 h 4443984"/>
              <a:gd name="connsiteX55" fmla="*/ 1248918 w 3364230"/>
              <a:gd name="connsiteY55" fmla="*/ 1024128 h 4443984"/>
              <a:gd name="connsiteX56" fmla="*/ 1309878 w 3364230"/>
              <a:gd name="connsiteY56" fmla="*/ 938784 h 4443984"/>
              <a:gd name="connsiteX57" fmla="*/ 1297686 w 3364230"/>
              <a:gd name="connsiteY57" fmla="*/ 780288 h 4443984"/>
              <a:gd name="connsiteX58" fmla="*/ 1175766 w 3364230"/>
              <a:gd name="connsiteY58" fmla="*/ 719328 h 4443984"/>
              <a:gd name="connsiteX59" fmla="*/ 1126998 w 3364230"/>
              <a:gd name="connsiteY59" fmla="*/ 676656 h 4443984"/>
              <a:gd name="connsiteX60" fmla="*/ 1096518 w 3364230"/>
              <a:gd name="connsiteY60" fmla="*/ 615696 h 4443984"/>
              <a:gd name="connsiteX61" fmla="*/ 1084326 w 3364230"/>
              <a:gd name="connsiteY61" fmla="*/ 505968 h 4443984"/>
              <a:gd name="connsiteX62" fmla="*/ 1023366 w 3364230"/>
              <a:gd name="connsiteY62" fmla="*/ 475488 h 4443984"/>
              <a:gd name="connsiteX63" fmla="*/ 974598 w 3364230"/>
              <a:gd name="connsiteY63" fmla="*/ 463296 h 4443984"/>
              <a:gd name="connsiteX64" fmla="*/ 913638 w 3364230"/>
              <a:gd name="connsiteY64" fmla="*/ 457200 h 4443984"/>
              <a:gd name="connsiteX65" fmla="*/ 877062 w 3364230"/>
              <a:gd name="connsiteY65" fmla="*/ 420624 h 4443984"/>
              <a:gd name="connsiteX66" fmla="*/ 883158 w 3364230"/>
              <a:gd name="connsiteY66" fmla="*/ 341376 h 4443984"/>
              <a:gd name="connsiteX67" fmla="*/ 907542 w 3364230"/>
              <a:gd name="connsiteY67" fmla="*/ 274320 h 4443984"/>
              <a:gd name="connsiteX68" fmla="*/ 913638 w 3364230"/>
              <a:gd name="connsiteY68" fmla="*/ 219456 h 4443984"/>
              <a:gd name="connsiteX69" fmla="*/ 883158 w 3364230"/>
              <a:gd name="connsiteY69" fmla="*/ 134112 h 4443984"/>
              <a:gd name="connsiteX70" fmla="*/ 852678 w 3364230"/>
              <a:gd name="connsiteY70" fmla="*/ 85344 h 4443984"/>
              <a:gd name="connsiteX71" fmla="*/ 791718 w 3364230"/>
              <a:gd name="connsiteY71" fmla="*/ 67056 h 4443984"/>
              <a:gd name="connsiteX72" fmla="*/ 730758 w 3364230"/>
              <a:gd name="connsiteY72" fmla="*/ 0 h 4443984"/>
              <a:gd name="connsiteX73" fmla="*/ 694182 w 3364230"/>
              <a:gd name="connsiteY73" fmla="*/ 0 h 4443984"/>
              <a:gd name="connsiteX74" fmla="*/ 657606 w 3364230"/>
              <a:gd name="connsiteY74" fmla="*/ 79248 h 4443984"/>
              <a:gd name="connsiteX75" fmla="*/ 627126 w 3364230"/>
              <a:gd name="connsiteY75" fmla="*/ 85344 h 4443984"/>
              <a:gd name="connsiteX76" fmla="*/ 578358 w 3364230"/>
              <a:gd name="connsiteY76" fmla="*/ 67056 h 4443984"/>
              <a:gd name="connsiteX77" fmla="*/ 511302 w 3364230"/>
              <a:gd name="connsiteY77" fmla="*/ 48768 h 4443984"/>
              <a:gd name="connsiteX78" fmla="*/ 480822 w 3364230"/>
              <a:gd name="connsiteY78" fmla="*/ 60198 h 4443984"/>
              <a:gd name="connsiteX79" fmla="*/ 365760 w 3364230"/>
              <a:gd name="connsiteY79" fmla="*/ 271272 h 4443984"/>
              <a:gd name="connsiteX80" fmla="*/ 438150 w 3364230"/>
              <a:gd name="connsiteY80" fmla="*/ 280416 h 4443984"/>
              <a:gd name="connsiteX81" fmla="*/ 407670 w 3364230"/>
              <a:gd name="connsiteY81" fmla="*/ 438912 h 4443984"/>
              <a:gd name="connsiteX82" fmla="*/ 371094 w 3364230"/>
              <a:gd name="connsiteY82" fmla="*/ 512064 h 4443984"/>
              <a:gd name="connsiteX83" fmla="*/ 273558 w 3364230"/>
              <a:gd name="connsiteY83" fmla="*/ 451104 h 4443984"/>
              <a:gd name="connsiteX84" fmla="*/ 243078 w 3364230"/>
              <a:gd name="connsiteY84" fmla="*/ 402336 h 4443984"/>
              <a:gd name="connsiteX85" fmla="*/ 206502 w 3364230"/>
              <a:gd name="connsiteY85" fmla="*/ 390144 h 4443984"/>
              <a:gd name="connsiteX86" fmla="*/ 169926 w 3364230"/>
              <a:gd name="connsiteY86" fmla="*/ 402336 h 4443984"/>
              <a:gd name="connsiteX87" fmla="*/ 121158 w 3364230"/>
              <a:gd name="connsiteY87" fmla="*/ 438912 h 4443984"/>
              <a:gd name="connsiteX88" fmla="*/ 124968 w 3364230"/>
              <a:gd name="connsiteY88" fmla="*/ 534162 h 4443984"/>
              <a:gd name="connsiteX89" fmla="*/ 152400 w 3364230"/>
              <a:gd name="connsiteY89" fmla="*/ 590550 h 4443984"/>
              <a:gd name="connsiteX90" fmla="*/ 0 w 3364230"/>
              <a:gd name="connsiteY90" fmla="*/ 704088 h 4443984"/>
              <a:gd name="connsiteX91" fmla="*/ 65532 w 3364230"/>
              <a:gd name="connsiteY91" fmla="*/ 772668 h 4443984"/>
              <a:gd name="connsiteX92" fmla="*/ 124206 w 3364230"/>
              <a:gd name="connsiteY92" fmla="*/ 886968 h 4443984"/>
              <a:gd name="connsiteX93" fmla="*/ 72390 w 3364230"/>
              <a:gd name="connsiteY93" fmla="*/ 975360 h 4443984"/>
              <a:gd name="connsiteX94" fmla="*/ 72390 w 3364230"/>
              <a:gd name="connsiteY94" fmla="*/ 1115568 h 4443984"/>
              <a:gd name="connsiteX95" fmla="*/ 163830 w 3364230"/>
              <a:gd name="connsiteY95" fmla="*/ 1243584 h 4443984"/>
              <a:gd name="connsiteX96" fmla="*/ 300228 w 3364230"/>
              <a:gd name="connsiteY96" fmla="*/ 1258824 h 4443984"/>
              <a:gd name="connsiteX97" fmla="*/ 364998 w 3364230"/>
              <a:gd name="connsiteY97" fmla="*/ 1408176 h 4443984"/>
              <a:gd name="connsiteX98" fmla="*/ 346710 w 3364230"/>
              <a:gd name="connsiteY98" fmla="*/ 1463040 h 4443984"/>
              <a:gd name="connsiteX99" fmla="*/ 316230 w 3364230"/>
              <a:gd name="connsiteY99" fmla="*/ 1505712 h 4443984"/>
              <a:gd name="connsiteX100" fmla="*/ 285750 w 3364230"/>
              <a:gd name="connsiteY100" fmla="*/ 1536192 h 4443984"/>
              <a:gd name="connsiteX101" fmla="*/ 279654 w 3364230"/>
              <a:gd name="connsiteY101" fmla="*/ 1591056 h 4443984"/>
              <a:gd name="connsiteX102" fmla="*/ 261366 w 3364230"/>
              <a:gd name="connsiteY102" fmla="*/ 1645920 h 4443984"/>
              <a:gd name="connsiteX103" fmla="*/ 310134 w 3364230"/>
              <a:gd name="connsiteY103" fmla="*/ 1682496 h 4443984"/>
              <a:gd name="connsiteX104" fmla="*/ 328422 w 3364230"/>
              <a:gd name="connsiteY104" fmla="*/ 1737360 h 4443984"/>
              <a:gd name="connsiteX105" fmla="*/ 352806 w 3364230"/>
              <a:gd name="connsiteY105" fmla="*/ 1786128 h 4443984"/>
              <a:gd name="connsiteX106" fmla="*/ 377190 w 3364230"/>
              <a:gd name="connsiteY106" fmla="*/ 1859280 h 4443984"/>
              <a:gd name="connsiteX107" fmla="*/ 499110 w 3364230"/>
              <a:gd name="connsiteY107" fmla="*/ 1847088 h 4443984"/>
              <a:gd name="connsiteX108" fmla="*/ 537210 w 3364230"/>
              <a:gd name="connsiteY108" fmla="*/ 1923288 h 4443984"/>
              <a:gd name="connsiteX109" fmla="*/ 578358 w 3364230"/>
              <a:gd name="connsiteY109" fmla="*/ 1950720 h 4443984"/>
              <a:gd name="connsiteX110" fmla="*/ 602742 w 3364230"/>
              <a:gd name="connsiteY110" fmla="*/ 1962912 h 4443984"/>
              <a:gd name="connsiteX111" fmla="*/ 596646 w 3364230"/>
              <a:gd name="connsiteY111" fmla="*/ 2164080 h 4443984"/>
              <a:gd name="connsiteX112" fmla="*/ 590550 w 3364230"/>
              <a:gd name="connsiteY112" fmla="*/ 2237232 h 4443984"/>
              <a:gd name="connsiteX113" fmla="*/ 663702 w 3364230"/>
              <a:gd name="connsiteY113" fmla="*/ 2249424 h 4443984"/>
              <a:gd name="connsiteX114" fmla="*/ 688086 w 3364230"/>
              <a:gd name="connsiteY114" fmla="*/ 2225040 h 4443984"/>
              <a:gd name="connsiteX115" fmla="*/ 639318 w 3364230"/>
              <a:gd name="connsiteY115" fmla="*/ 2097024 h 4443984"/>
              <a:gd name="connsiteX116" fmla="*/ 651510 w 3364230"/>
              <a:gd name="connsiteY116" fmla="*/ 2066544 h 4443984"/>
              <a:gd name="connsiteX117" fmla="*/ 694182 w 3364230"/>
              <a:gd name="connsiteY117" fmla="*/ 1895856 h 4443984"/>
              <a:gd name="connsiteX118" fmla="*/ 694182 w 3364230"/>
              <a:gd name="connsiteY118" fmla="*/ 1895856 h 4443984"/>
              <a:gd name="connsiteX119" fmla="*/ 810006 w 3364230"/>
              <a:gd name="connsiteY119" fmla="*/ 1865376 h 4443984"/>
              <a:gd name="connsiteX120" fmla="*/ 919734 w 3364230"/>
              <a:gd name="connsiteY120" fmla="*/ 1883664 h 4443984"/>
              <a:gd name="connsiteX121" fmla="*/ 968502 w 3364230"/>
              <a:gd name="connsiteY121" fmla="*/ 1962912 h 4443984"/>
              <a:gd name="connsiteX122" fmla="*/ 1053846 w 3364230"/>
              <a:gd name="connsiteY122" fmla="*/ 2097024 h 4443984"/>
              <a:gd name="connsiteX123" fmla="*/ 1145286 w 3364230"/>
              <a:gd name="connsiteY123" fmla="*/ 2121408 h 4443984"/>
              <a:gd name="connsiteX124" fmla="*/ 1218438 w 3364230"/>
              <a:gd name="connsiteY124" fmla="*/ 2164080 h 4443984"/>
              <a:gd name="connsiteX125" fmla="*/ 1255014 w 3364230"/>
              <a:gd name="connsiteY125" fmla="*/ 2200656 h 4443984"/>
              <a:gd name="connsiteX126" fmla="*/ 1255014 w 3364230"/>
              <a:gd name="connsiteY126" fmla="*/ 2261616 h 4443984"/>
              <a:gd name="connsiteX127" fmla="*/ 1347216 w 3364230"/>
              <a:gd name="connsiteY127" fmla="*/ 2391156 h 4443984"/>
              <a:gd name="connsiteX128" fmla="*/ 1395222 w 3364230"/>
              <a:gd name="connsiteY128" fmla="*/ 2438400 h 4443984"/>
              <a:gd name="connsiteX129" fmla="*/ 1425702 w 3364230"/>
              <a:gd name="connsiteY129" fmla="*/ 2517648 h 4443984"/>
              <a:gd name="connsiteX130" fmla="*/ 1425702 w 3364230"/>
              <a:gd name="connsiteY130" fmla="*/ 2584704 h 4443984"/>
              <a:gd name="connsiteX131" fmla="*/ 1425702 w 3364230"/>
              <a:gd name="connsiteY131" fmla="*/ 2584704 h 4443984"/>
              <a:gd name="connsiteX132" fmla="*/ 1425702 w 3364230"/>
              <a:gd name="connsiteY132" fmla="*/ 2670048 h 4443984"/>
              <a:gd name="connsiteX133" fmla="*/ 1559814 w 3364230"/>
              <a:gd name="connsiteY133" fmla="*/ 2743200 h 4443984"/>
              <a:gd name="connsiteX134" fmla="*/ 1596390 w 3364230"/>
              <a:gd name="connsiteY134" fmla="*/ 2798064 h 4443984"/>
              <a:gd name="connsiteX135" fmla="*/ 1602486 w 3364230"/>
              <a:gd name="connsiteY135" fmla="*/ 2877312 h 4443984"/>
              <a:gd name="connsiteX136" fmla="*/ 1645158 w 3364230"/>
              <a:gd name="connsiteY136" fmla="*/ 2919984 h 4443984"/>
              <a:gd name="connsiteX137" fmla="*/ 1724406 w 3364230"/>
              <a:gd name="connsiteY137" fmla="*/ 2974848 h 4443984"/>
              <a:gd name="connsiteX138" fmla="*/ 1736598 w 3364230"/>
              <a:gd name="connsiteY138" fmla="*/ 3011424 h 4443984"/>
              <a:gd name="connsiteX139" fmla="*/ 1736598 w 3364230"/>
              <a:gd name="connsiteY139" fmla="*/ 3072384 h 4443984"/>
              <a:gd name="connsiteX140" fmla="*/ 1736598 w 3364230"/>
              <a:gd name="connsiteY140" fmla="*/ 3145536 h 4443984"/>
              <a:gd name="connsiteX141" fmla="*/ 1712214 w 3364230"/>
              <a:gd name="connsiteY141" fmla="*/ 3340608 h 4443984"/>
              <a:gd name="connsiteX142" fmla="*/ 1712214 w 3364230"/>
              <a:gd name="connsiteY142" fmla="*/ 3358896 h 4443984"/>
              <a:gd name="connsiteX143" fmla="*/ 1852422 w 3364230"/>
              <a:gd name="connsiteY143" fmla="*/ 3413760 h 4443984"/>
              <a:gd name="connsiteX144" fmla="*/ 1937766 w 3364230"/>
              <a:gd name="connsiteY144" fmla="*/ 3444240 h 4443984"/>
              <a:gd name="connsiteX145" fmla="*/ 1962150 w 3364230"/>
              <a:gd name="connsiteY145" fmla="*/ 3493008 h 4443984"/>
              <a:gd name="connsiteX146" fmla="*/ 2029206 w 3364230"/>
              <a:gd name="connsiteY146" fmla="*/ 3480816 h 4443984"/>
              <a:gd name="connsiteX147" fmla="*/ 2102358 w 3364230"/>
              <a:gd name="connsiteY147" fmla="*/ 3493008 h 4443984"/>
              <a:gd name="connsiteX148" fmla="*/ 2181606 w 3364230"/>
              <a:gd name="connsiteY148" fmla="*/ 3547872 h 4443984"/>
              <a:gd name="connsiteX149" fmla="*/ 2193798 w 3364230"/>
              <a:gd name="connsiteY149" fmla="*/ 3724656 h 4443984"/>
              <a:gd name="connsiteX150" fmla="*/ 2273046 w 3364230"/>
              <a:gd name="connsiteY150" fmla="*/ 3864864 h 4443984"/>
              <a:gd name="connsiteX151" fmla="*/ 2266950 w 3364230"/>
              <a:gd name="connsiteY151" fmla="*/ 3950208 h 4443984"/>
              <a:gd name="connsiteX152" fmla="*/ 2340102 w 3364230"/>
              <a:gd name="connsiteY152" fmla="*/ 4096512 h 4443984"/>
              <a:gd name="connsiteX153" fmla="*/ 2437638 w 3364230"/>
              <a:gd name="connsiteY153" fmla="*/ 4145280 h 4443984"/>
              <a:gd name="connsiteX154" fmla="*/ 2486406 w 3364230"/>
              <a:gd name="connsiteY154" fmla="*/ 4236720 h 4443984"/>
              <a:gd name="connsiteX155" fmla="*/ 2522982 w 3364230"/>
              <a:gd name="connsiteY155" fmla="*/ 4376928 h 4443984"/>
              <a:gd name="connsiteX156" fmla="*/ 2522982 w 3364230"/>
              <a:gd name="connsiteY156" fmla="*/ 4443984 h 4443984"/>
              <a:gd name="connsiteX0" fmla="*/ 2522982 w 3364230"/>
              <a:gd name="connsiteY0" fmla="*/ 4443984 h 4443984"/>
              <a:gd name="connsiteX1" fmla="*/ 2669286 w 3364230"/>
              <a:gd name="connsiteY1" fmla="*/ 4395216 h 4443984"/>
              <a:gd name="connsiteX2" fmla="*/ 2705862 w 3364230"/>
              <a:gd name="connsiteY2" fmla="*/ 4194048 h 4443984"/>
              <a:gd name="connsiteX3" fmla="*/ 2742438 w 3364230"/>
              <a:gd name="connsiteY3" fmla="*/ 4059936 h 4443984"/>
              <a:gd name="connsiteX4" fmla="*/ 2791206 w 3364230"/>
              <a:gd name="connsiteY4" fmla="*/ 3883152 h 4443984"/>
              <a:gd name="connsiteX5" fmla="*/ 2852166 w 3364230"/>
              <a:gd name="connsiteY5" fmla="*/ 3791712 h 4443984"/>
              <a:gd name="connsiteX6" fmla="*/ 3022854 w 3364230"/>
              <a:gd name="connsiteY6" fmla="*/ 3767328 h 4443984"/>
              <a:gd name="connsiteX7" fmla="*/ 3132582 w 3364230"/>
              <a:gd name="connsiteY7" fmla="*/ 3822192 h 4443984"/>
              <a:gd name="connsiteX8" fmla="*/ 3102102 w 3364230"/>
              <a:gd name="connsiteY8" fmla="*/ 3602736 h 4443984"/>
              <a:gd name="connsiteX9" fmla="*/ 3205734 w 3364230"/>
              <a:gd name="connsiteY9" fmla="*/ 3176016 h 4443984"/>
              <a:gd name="connsiteX10" fmla="*/ 3364230 w 3364230"/>
              <a:gd name="connsiteY10" fmla="*/ 3041904 h 4443984"/>
              <a:gd name="connsiteX11" fmla="*/ 3333750 w 3364230"/>
              <a:gd name="connsiteY11" fmla="*/ 2749296 h 4443984"/>
              <a:gd name="connsiteX12" fmla="*/ 3333750 w 3364230"/>
              <a:gd name="connsiteY12" fmla="*/ 2688336 h 4443984"/>
              <a:gd name="connsiteX13" fmla="*/ 3169158 w 3364230"/>
              <a:gd name="connsiteY13" fmla="*/ 2523744 h 4443984"/>
              <a:gd name="connsiteX14" fmla="*/ 3126486 w 3364230"/>
              <a:gd name="connsiteY14" fmla="*/ 2499360 h 4443984"/>
              <a:gd name="connsiteX15" fmla="*/ 3035046 w 3364230"/>
              <a:gd name="connsiteY15" fmla="*/ 2377440 h 4443984"/>
              <a:gd name="connsiteX16" fmla="*/ 2943606 w 3364230"/>
              <a:gd name="connsiteY16" fmla="*/ 2286000 h 4443984"/>
              <a:gd name="connsiteX17" fmla="*/ 2980182 w 3364230"/>
              <a:gd name="connsiteY17" fmla="*/ 2133600 h 4443984"/>
              <a:gd name="connsiteX18" fmla="*/ 2974086 w 3364230"/>
              <a:gd name="connsiteY18" fmla="*/ 1926336 h 4443984"/>
              <a:gd name="connsiteX19" fmla="*/ 2803398 w 3364230"/>
              <a:gd name="connsiteY19" fmla="*/ 1871472 h 4443984"/>
              <a:gd name="connsiteX20" fmla="*/ 2699766 w 3364230"/>
              <a:gd name="connsiteY20" fmla="*/ 1901952 h 4443984"/>
              <a:gd name="connsiteX21" fmla="*/ 2620518 w 3364230"/>
              <a:gd name="connsiteY21" fmla="*/ 1822704 h 4443984"/>
              <a:gd name="connsiteX22" fmla="*/ 2486406 w 3364230"/>
              <a:gd name="connsiteY22" fmla="*/ 1804416 h 4443984"/>
              <a:gd name="connsiteX23" fmla="*/ 2401062 w 3364230"/>
              <a:gd name="connsiteY23" fmla="*/ 1956816 h 4443984"/>
              <a:gd name="connsiteX24" fmla="*/ 2388870 w 3364230"/>
              <a:gd name="connsiteY24" fmla="*/ 2212848 h 4443984"/>
              <a:gd name="connsiteX25" fmla="*/ 2224278 w 3364230"/>
              <a:gd name="connsiteY25" fmla="*/ 2334768 h 4443984"/>
              <a:gd name="connsiteX26" fmla="*/ 2242566 w 3364230"/>
              <a:gd name="connsiteY26" fmla="*/ 2261616 h 4443984"/>
              <a:gd name="connsiteX27" fmla="*/ 2199894 w 3364230"/>
              <a:gd name="connsiteY27" fmla="*/ 1926336 h 4443984"/>
              <a:gd name="connsiteX28" fmla="*/ 2187702 w 3364230"/>
              <a:gd name="connsiteY28" fmla="*/ 1810512 h 4443984"/>
              <a:gd name="connsiteX29" fmla="*/ 2145030 w 3364230"/>
              <a:gd name="connsiteY29" fmla="*/ 1773936 h 4443984"/>
              <a:gd name="connsiteX30" fmla="*/ 2041398 w 3364230"/>
              <a:gd name="connsiteY30" fmla="*/ 1725168 h 4443984"/>
              <a:gd name="connsiteX31" fmla="*/ 2041398 w 3364230"/>
              <a:gd name="connsiteY31" fmla="*/ 1700784 h 4443984"/>
              <a:gd name="connsiteX32" fmla="*/ 2059686 w 3364230"/>
              <a:gd name="connsiteY32" fmla="*/ 1578864 h 4443984"/>
              <a:gd name="connsiteX33" fmla="*/ 2059686 w 3364230"/>
              <a:gd name="connsiteY33" fmla="*/ 1505712 h 4443984"/>
              <a:gd name="connsiteX34" fmla="*/ 2017014 w 3364230"/>
              <a:gd name="connsiteY34" fmla="*/ 1456944 h 4443984"/>
              <a:gd name="connsiteX35" fmla="*/ 1956054 w 3364230"/>
              <a:gd name="connsiteY35" fmla="*/ 1438656 h 4443984"/>
              <a:gd name="connsiteX36" fmla="*/ 1864614 w 3364230"/>
              <a:gd name="connsiteY36" fmla="*/ 1450848 h 4443984"/>
              <a:gd name="connsiteX37" fmla="*/ 1803654 w 3364230"/>
              <a:gd name="connsiteY37" fmla="*/ 1517904 h 4443984"/>
              <a:gd name="connsiteX38" fmla="*/ 1803654 w 3364230"/>
              <a:gd name="connsiteY38" fmla="*/ 1603248 h 4443984"/>
              <a:gd name="connsiteX39" fmla="*/ 1809750 w 3364230"/>
              <a:gd name="connsiteY39" fmla="*/ 1633728 h 4443984"/>
              <a:gd name="connsiteX40" fmla="*/ 1724406 w 3364230"/>
              <a:gd name="connsiteY40" fmla="*/ 1578864 h 4443984"/>
              <a:gd name="connsiteX41" fmla="*/ 1663446 w 3364230"/>
              <a:gd name="connsiteY41" fmla="*/ 1542288 h 4443984"/>
              <a:gd name="connsiteX42" fmla="*/ 1663446 w 3364230"/>
              <a:gd name="connsiteY42" fmla="*/ 1487424 h 4443984"/>
              <a:gd name="connsiteX43" fmla="*/ 1663446 w 3364230"/>
              <a:gd name="connsiteY43" fmla="*/ 1389888 h 4443984"/>
              <a:gd name="connsiteX44" fmla="*/ 1651254 w 3364230"/>
              <a:gd name="connsiteY44" fmla="*/ 1280160 h 4443984"/>
              <a:gd name="connsiteX45" fmla="*/ 1614678 w 3364230"/>
              <a:gd name="connsiteY45" fmla="*/ 1231392 h 4443984"/>
              <a:gd name="connsiteX46" fmla="*/ 1547622 w 3364230"/>
              <a:gd name="connsiteY46" fmla="*/ 1213104 h 4443984"/>
              <a:gd name="connsiteX47" fmla="*/ 1498854 w 3364230"/>
              <a:gd name="connsiteY47" fmla="*/ 1213104 h 4443984"/>
              <a:gd name="connsiteX48" fmla="*/ 1431798 w 3364230"/>
              <a:gd name="connsiteY48" fmla="*/ 1261872 h 4443984"/>
              <a:gd name="connsiteX49" fmla="*/ 1395222 w 3364230"/>
              <a:gd name="connsiteY49" fmla="*/ 1261872 h 4443984"/>
              <a:gd name="connsiteX50" fmla="*/ 1401318 w 3364230"/>
              <a:gd name="connsiteY50" fmla="*/ 1200912 h 4443984"/>
              <a:gd name="connsiteX51" fmla="*/ 1401318 w 3364230"/>
              <a:gd name="connsiteY51" fmla="*/ 1127760 h 4443984"/>
              <a:gd name="connsiteX52" fmla="*/ 1364742 w 3364230"/>
              <a:gd name="connsiteY52" fmla="*/ 1042416 h 4443984"/>
              <a:gd name="connsiteX53" fmla="*/ 1309878 w 3364230"/>
              <a:gd name="connsiteY53" fmla="*/ 1030224 h 4443984"/>
              <a:gd name="connsiteX54" fmla="*/ 1309878 w 3364230"/>
              <a:gd name="connsiteY54" fmla="*/ 1030224 h 4443984"/>
              <a:gd name="connsiteX55" fmla="*/ 1248918 w 3364230"/>
              <a:gd name="connsiteY55" fmla="*/ 1024128 h 4443984"/>
              <a:gd name="connsiteX56" fmla="*/ 1309878 w 3364230"/>
              <a:gd name="connsiteY56" fmla="*/ 938784 h 4443984"/>
              <a:gd name="connsiteX57" fmla="*/ 1297686 w 3364230"/>
              <a:gd name="connsiteY57" fmla="*/ 780288 h 4443984"/>
              <a:gd name="connsiteX58" fmla="*/ 1175766 w 3364230"/>
              <a:gd name="connsiteY58" fmla="*/ 719328 h 4443984"/>
              <a:gd name="connsiteX59" fmla="*/ 1126998 w 3364230"/>
              <a:gd name="connsiteY59" fmla="*/ 676656 h 4443984"/>
              <a:gd name="connsiteX60" fmla="*/ 1096518 w 3364230"/>
              <a:gd name="connsiteY60" fmla="*/ 615696 h 4443984"/>
              <a:gd name="connsiteX61" fmla="*/ 1084326 w 3364230"/>
              <a:gd name="connsiteY61" fmla="*/ 505968 h 4443984"/>
              <a:gd name="connsiteX62" fmla="*/ 1023366 w 3364230"/>
              <a:gd name="connsiteY62" fmla="*/ 475488 h 4443984"/>
              <a:gd name="connsiteX63" fmla="*/ 974598 w 3364230"/>
              <a:gd name="connsiteY63" fmla="*/ 463296 h 4443984"/>
              <a:gd name="connsiteX64" fmla="*/ 913638 w 3364230"/>
              <a:gd name="connsiteY64" fmla="*/ 457200 h 4443984"/>
              <a:gd name="connsiteX65" fmla="*/ 877062 w 3364230"/>
              <a:gd name="connsiteY65" fmla="*/ 420624 h 4443984"/>
              <a:gd name="connsiteX66" fmla="*/ 883158 w 3364230"/>
              <a:gd name="connsiteY66" fmla="*/ 341376 h 4443984"/>
              <a:gd name="connsiteX67" fmla="*/ 907542 w 3364230"/>
              <a:gd name="connsiteY67" fmla="*/ 274320 h 4443984"/>
              <a:gd name="connsiteX68" fmla="*/ 913638 w 3364230"/>
              <a:gd name="connsiteY68" fmla="*/ 219456 h 4443984"/>
              <a:gd name="connsiteX69" fmla="*/ 883158 w 3364230"/>
              <a:gd name="connsiteY69" fmla="*/ 134112 h 4443984"/>
              <a:gd name="connsiteX70" fmla="*/ 852678 w 3364230"/>
              <a:gd name="connsiteY70" fmla="*/ 85344 h 4443984"/>
              <a:gd name="connsiteX71" fmla="*/ 791718 w 3364230"/>
              <a:gd name="connsiteY71" fmla="*/ 67056 h 4443984"/>
              <a:gd name="connsiteX72" fmla="*/ 730758 w 3364230"/>
              <a:gd name="connsiteY72" fmla="*/ 0 h 4443984"/>
              <a:gd name="connsiteX73" fmla="*/ 694182 w 3364230"/>
              <a:gd name="connsiteY73" fmla="*/ 0 h 4443984"/>
              <a:gd name="connsiteX74" fmla="*/ 657606 w 3364230"/>
              <a:gd name="connsiteY74" fmla="*/ 79248 h 4443984"/>
              <a:gd name="connsiteX75" fmla="*/ 627126 w 3364230"/>
              <a:gd name="connsiteY75" fmla="*/ 85344 h 4443984"/>
              <a:gd name="connsiteX76" fmla="*/ 578358 w 3364230"/>
              <a:gd name="connsiteY76" fmla="*/ 67056 h 4443984"/>
              <a:gd name="connsiteX77" fmla="*/ 511302 w 3364230"/>
              <a:gd name="connsiteY77" fmla="*/ 48768 h 4443984"/>
              <a:gd name="connsiteX78" fmla="*/ 480822 w 3364230"/>
              <a:gd name="connsiteY78" fmla="*/ 60198 h 4443984"/>
              <a:gd name="connsiteX79" fmla="*/ 365760 w 3364230"/>
              <a:gd name="connsiteY79" fmla="*/ 271272 h 4443984"/>
              <a:gd name="connsiteX80" fmla="*/ 438150 w 3364230"/>
              <a:gd name="connsiteY80" fmla="*/ 280416 h 4443984"/>
              <a:gd name="connsiteX81" fmla="*/ 407670 w 3364230"/>
              <a:gd name="connsiteY81" fmla="*/ 438912 h 4443984"/>
              <a:gd name="connsiteX82" fmla="*/ 371094 w 3364230"/>
              <a:gd name="connsiteY82" fmla="*/ 512064 h 4443984"/>
              <a:gd name="connsiteX83" fmla="*/ 273558 w 3364230"/>
              <a:gd name="connsiteY83" fmla="*/ 451104 h 4443984"/>
              <a:gd name="connsiteX84" fmla="*/ 243078 w 3364230"/>
              <a:gd name="connsiteY84" fmla="*/ 402336 h 4443984"/>
              <a:gd name="connsiteX85" fmla="*/ 206502 w 3364230"/>
              <a:gd name="connsiteY85" fmla="*/ 390144 h 4443984"/>
              <a:gd name="connsiteX86" fmla="*/ 169926 w 3364230"/>
              <a:gd name="connsiteY86" fmla="*/ 402336 h 4443984"/>
              <a:gd name="connsiteX87" fmla="*/ 121158 w 3364230"/>
              <a:gd name="connsiteY87" fmla="*/ 438912 h 4443984"/>
              <a:gd name="connsiteX88" fmla="*/ 124968 w 3364230"/>
              <a:gd name="connsiteY88" fmla="*/ 534162 h 4443984"/>
              <a:gd name="connsiteX89" fmla="*/ 152400 w 3364230"/>
              <a:gd name="connsiteY89" fmla="*/ 590550 h 4443984"/>
              <a:gd name="connsiteX90" fmla="*/ 0 w 3364230"/>
              <a:gd name="connsiteY90" fmla="*/ 704088 h 4443984"/>
              <a:gd name="connsiteX91" fmla="*/ 65532 w 3364230"/>
              <a:gd name="connsiteY91" fmla="*/ 772668 h 4443984"/>
              <a:gd name="connsiteX92" fmla="*/ 124206 w 3364230"/>
              <a:gd name="connsiteY92" fmla="*/ 886968 h 4443984"/>
              <a:gd name="connsiteX93" fmla="*/ 72390 w 3364230"/>
              <a:gd name="connsiteY93" fmla="*/ 975360 h 4443984"/>
              <a:gd name="connsiteX94" fmla="*/ 72390 w 3364230"/>
              <a:gd name="connsiteY94" fmla="*/ 1115568 h 4443984"/>
              <a:gd name="connsiteX95" fmla="*/ 163830 w 3364230"/>
              <a:gd name="connsiteY95" fmla="*/ 1243584 h 4443984"/>
              <a:gd name="connsiteX96" fmla="*/ 300228 w 3364230"/>
              <a:gd name="connsiteY96" fmla="*/ 1258824 h 4443984"/>
              <a:gd name="connsiteX97" fmla="*/ 364998 w 3364230"/>
              <a:gd name="connsiteY97" fmla="*/ 1408176 h 4443984"/>
              <a:gd name="connsiteX98" fmla="*/ 346710 w 3364230"/>
              <a:gd name="connsiteY98" fmla="*/ 1463040 h 4443984"/>
              <a:gd name="connsiteX99" fmla="*/ 316230 w 3364230"/>
              <a:gd name="connsiteY99" fmla="*/ 1505712 h 4443984"/>
              <a:gd name="connsiteX100" fmla="*/ 285750 w 3364230"/>
              <a:gd name="connsiteY100" fmla="*/ 1536192 h 4443984"/>
              <a:gd name="connsiteX101" fmla="*/ 279654 w 3364230"/>
              <a:gd name="connsiteY101" fmla="*/ 1591056 h 4443984"/>
              <a:gd name="connsiteX102" fmla="*/ 261366 w 3364230"/>
              <a:gd name="connsiteY102" fmla="*/ 1645920 h 4443984"/>
              <a:gd name="connsiteX103" fmla="*/ 310134 w 3364230"/>
              <a:gd name="connsiteY103" fmla="*/ 1682496 h 4443984"/>
              <a:gd name="connsiteX104" fmla="*/ 328422 w 3364230"/>
              <a:gd name="connsiteY104" fmla="*/ 1737360 h 4443984"/>
              <a:gd name="connsiteX105" fmla="*/ 352806 w 3364230"/>
              <a:gd name="connsiteY105" fmla="*/ 1786128 h 4443984"/>
              <a:gd name="connsiteX106" fmla="*/ 377190 w 3364230"/>
              <a:gd name="connsiteY106" fmla="*/ 1859280 h 4443984"/>
              <a:gd name="connsiteX107" fmla="*/ 499110 w 3364230"/>
              <a:gd name="connsiteY107" fmla="*/ 1847088 h 4443984"/>
              <a:gd name="connsiteX108" fmla="*/ 537210 w 3364230"/>
              <a:gd name="connsiteY108" fmla="*/ 1923288 h 4443984"/>
              <a:gd name="connsiteX109" fmla="*/ 578358 w 3364230"/>
              <a:gd name="connsiteY109" fmla="*/ 1950720 h 4443984"/>
              <a:gd name="connsiteX110" fmla="*/ 602742 w 3364230"/>
              <a:gd name="connsiteY110" fmla="*/ 1962912 h 4443984"/>
              <a:gd name="connsiteX111" fmla="*/ 596646 w 3364230"/>
              <a:gd name="connsiteY111" fmla="*/ 2164080 h 4443984"/>
              <a:gd name="connsiteX112" fmla="*/ 590550 w 3364230"/>
              <a:gd name="connsiteY112" fmla="*/ 2237232 h 4443984"/>
              <a:gd name="connsiteX113" fmla="*/ 663702 w 3364230"/>
              <a:gd name="connsiteY113" fmla="*/ 2249424 h 4443984"/>
              <a:gd name="connsiteX114" fmla="*/ 688086 w 3364230"/>
              <a:gd name="connsiteY114" fmla="*/ 2225040 h 4443984"/>
              <a:gd name="connsiteX115" fmla="*/ 639318 w 3364230"/>
              <a:gd name="connsiteY115" fmla="*/ 2097024 h 4443984"/>
              <a:gd name="connsiteX116" fmla="*/ 651510 w 3364230"/>
              <a:gd name="connsiteY116" fmla="*/ 2066544 h 4443984"/>
              <a:gd name="connsiteX117" fmla="*/ 694182 w 3364230"/>
              <a:gd name="connsiteY117" fmla="*/ 1895856 h 4443984"/>
              <a:gd name="connsiteX118" fmla="*/ 694182 w 3364230"/>
              <a:gd name="connsiteY118" fmla="*/ 1895856 h 4443984"/>
              <a:gd name="connsiteX119" fmla="*/ 810006 w 3364230"/>
              <a:gd name="connsiteY119" fmla="*/ 1865376 h 4443984"/>
              <a:gd name="connsiteX120" fmla="*/ 919734 w 3364230"/>
              <a:gd name="connsiteY120" fmla="*/ 1883664 h 4443984"/>
              <a:gd name="connsiteX121" fmla="*/ 968502 w 3364230"/>
              <a:gd name="connsiteY121" fmla="*/ 1962912 h 4443984"/>
              <a:gd name="connsiteX122" fmla="*/ 1053846 w 3364230"/>
              <a:gd name="connsiteY122" fmla="*/ 2097024 h 4443984"/>
              <a:gd name="connsiteX123" fmla="*/ 1145286 w 3364230"/>
              <a:gd name="connsiteY123" fmla="*/ 2121408 h 4443984"/>
              <a:gd name="connsiteX124" fmla="*/ 1218438 w 3364230"/>
              <a:gd name="connsiteY124" fmla="*/ 2164080 h 4443984"/>
              <a:gd name="connsiteX125" fmla="*/ 1255014 w 3364230"/>
              <a:gd name="connsiteY125" fmla="*/ 2200656 h 4443984"/>
              <a:gd name="connsiteX126" fmla="*/ 1255014 w 3364230"/>
              <a:gd name="connsiteY126" fmla="*/ 2261616 h 4443984"/>
              <a:gd name="connsiteX127" fmla="*/ 1347216 w 3364230"/>
              <a:gd name="connsiteY127" fmla="*/ 2391156 h 4443984"/>
              <a:gd name="connsiteX128" fmla="*/ 1395222 w 3364230"/>
              <a:gd name="connsiteY128" fmla="*/ 2438400 h 4443984"/>
              <a:gd name="connsiteX129" fmla="*/ 1425702 w 3364230"/>
              <a:gd name="connsiteY129" fmla="*/ 2517648 h 4443984"/>
              <a:gd name="connsiteX130" fmla="*/ 1425702 w 3364230"/>
              <a:gd name="connsiteY130" fmla="*/ 2584704 h 4443984"/>
              <a:gd name="connsiteX131" fmla="*/ 1425702 w 3364230"/>
              <a:gd name="connsiteY131" fmla="*/ 2584704 h 4443984"/>
              <a:gd name="connsiteX132" fmla="*/ 1425702 w 3364230"/>
              <a:gd name="connsiteY132" fmla="*/ 2670048 h 4443984"/>
              <a:gd name="connsiteX133" fmla="*/ 1559814 w 3364230"/>
              <a:gd name="connsiteY133" fmla="*/ 2743200 h 4443984"/>
              <a:gd name="connsiteX134" fmla="*/ 1596390 w 3364230"/>
              <a:gd name="connsiteY134" fmla="*/ 2798064 h 4443984"/>
              <a:gd name="connsiteX135" fmla="*/ 1602486 w 3364230"/>
              <a:gd name="connsiteY135" fmla="*/ 2877312 h 4443984"/>
              <a:gd name="connsiteX136" fmla="*/ 1645158 w 3364230"/>
              <a:gd name="connsiteY136" fmla="*/ 2919984 h 4443984"/>
              <a:gd name="connsiteX137" fmla="*/ 1724406 w 3364230"/>
              <a:gd name="connsiteY137" fmla="*/ 2974848 h 4443984"/>
              <a:gd name="connsiteX138" fmla="*/ 1736598 w 3364230"/>
              <a:gd name="connsiteY138" fmla="*/ 3011424 h 4443984"/>
              <a:gd name="connsiteX139" fmla="*/ 1736598 w 3364230"/>
              <a:gd name="connsiteY139" fmla="*/ 3072384 h 4443984"/>
              <a:gd name="connsiteX140" fmla="*/ 1736598 w 3364230"/>
              <a:gd name="connsiteY140" fmla="*/ 3145536 h 4443984"/>
              <a:gd name="connsiteX141" fmla="*/ 1712214 w 3364230"/>
              <a:gd name="connsiteY141" fmla="*/ 3340608 h 4443984"/>
              <a:gd name="connsiteX142" fmla="*/ 1712214 w 3364230"/>
              <a:gd name="connsiteY142" fmla="*/ 3358896 h 4443984"/>
              <a:gd name="connsiteX143" fmla="*/ 1852422 w 3364230"/>
              <a:gd name="connsiteY143" fmla="*/ 3440430 h 4443984"/>
              <a:gd name="connsiteX144" fmla="*/ 1937766 w 3364230"/>
              <a:gd name="connsiteY144" fmla="*/ 3444240 h 4443984"/>
              <a:gd name="connsiteX145" fmla="*/ 1962150 w 3364230"/>
              <a:gd name="connsiteY145" fmla="*/ 3493008 h 4443984"/>
              <a:gd name="connsiteX146" fmla="*/ 2029206 w 3364230"/>
              <a:gd name="connsiteY146" fmla="*/ 3480816 h 4443984"/>
              <a:gd name="connsiteX147" fmla="*/ 2102358 w 3364230"/>
              <a:gd name="connsiteY147" fmla="*/ 3493008 h 4443984"/>
              <a:gd name="connsiteX148" fmla="*/ 2181606 w 3364230"/>
              <a:gd name="connsiteY148" fmla="*/ 3547872 h 4443984"/>
              <a:gd name="connsiteX149" fmla="*/ 2193798 w 3364230"/>
              <a:gd name="connsiteY149" fmla="*/ 3724656 h 4443984"/>
              <a:gd name="connsiteX150" fmla="*/ 2273046 w 3364230"/>
              <a:gd name="connsiteY150" fmla="*/ 3864864 h 4443984"/>
              <a:gd name="connsiteX151" fmla="*/ 2266950 w 3364230"/>
              <a:gd name="connsiteY151" fmla="*/ 3950208 h 4443984"/>
              <a:gd name="connsiteX152" fmla="*/ 2340102 w 3364230"/>
              <a:gd name="connsiteY152" fmla="*/ 4096512 h 4443984"/>
              <a:gd name="connsiteX153" fmla="*/ 2437638 w 3364230"/>
              <a:gd name="connsiteY153" fmla="*/ 4145280 h 4443984"/>
              <a:gd name="connsiteX154" fmla="*/ 2486406 w 3364230"/>
              <a:gd name="connsiteY154" fmla="*/ 4236720 h 4443984"/>
              <a:gd name="connsiteX155" fmla="*/ 2522982 w 3364230"/>
              <a:gd name="connsiteY155" fmla="*/ 4376928 h 4443984"/>
              <a:gd name="connsiteX156" fmla="*/ 2522982 w 3364230"/>
              <a:gd name="connsiteY156" fmla="*/ 4443984 h 4443984"/>
              <a:gd name="connsiteX0" fmla="*/ 2522982 w 3364230"/>
              <a:gd name="connsiteY0" fmla="*/ 4443984 h 4443984"/>
              <a:gd name="connsiteX1" fmla="*/ 2669286 w 3364230"/>
              <a:gd name="connsiteY1" fmla="*/ 4395216 h 4443984"/>
              <a:gd name="connsiteX2" fmla="*/ 2705862 w 3364230"/>
              <a:gd name="connsiteY2" fmla="*/ 4194048 h 4443984"/>
              <a:gd name="connsiteX3" fmla="*/ 2742438 w 3364230"/>
              <a:gd name="connsiteY3" fmla="*/ 4059936 h 4443984"/>
              <a:gd name="connsiteX4" fmla="*/ 2791206 w 3364230"/>
              <a:gd name="connsiteY4" fmla="*/ 3883152 h 4443984"/>
              <a:gd name="connsiteX5" fmla="*/ 2852166 w 3364230"/>
              <a:gd name="connsiteY5" fmla="*/ 3791712 h 4443984"/>
              <a:gd name="connsiteX6" fmla="*/ 3022854 w 3364230"/>
              <a:gd name="connsiteY6" fmla="*/ 3767328 h 4443984"/>
              <a:gd name="connsiteX7" fmla="*/ 3132582 w 3364230"/>
              <a:gd name="connsiteY7" fmla="*/ 3822192 h 4443984"/>
              <a:gd name="connsiteX8" fmla="*/ 3102102 w 3364230"/>
              <a:gd name="connsiteY8" fmla="*/ 3602736 h 4443984"/>
              <a:gd name="connsiteX9" fmla="*/ 3217164 w 3364230"/>
              <a:gd name="connsiteY9" fmla="*/ 3225546 h 4443984"/>
              <a:gd name="connsiteX10" fmla="*/ 3364230 w 3364230"/>
              <a:gd name="connsiteY10" fmla="*/ 3041904 h 4443984"/>
              <a:gd name="connsiteX11" fmla="*/ 3333750 w 3364230"/>
              <a:gd name="connsiteY11" fmla="*/ 2749296 h 4443984"/>
              <a:gd name="connsiteX12" fmla="*/ 3333750 w 3364230"/>
              <a:gd name="connsiteY12" fmla="*/ 2688336 h 4443984"/>
              <a:gd name="connsiteX13" fmla="*/ 3169158 w 3364230"/>
              <a:gd name="connsiteY13" fmla="*/ 2523744 h 4443984"/>
              <a:gd name="connsiteX14" fmla="*/ 3126486 w 3364230"/>
              <a:gd name="connsiteY14" fmla="*/ 2499360 h 4443984"/>
              <a:gd name="connsiteX15" fmla="*/ 3035046 w 3364230"/>
              <a:gd name="connsiteY15" fmla="*/ 2377440 h 4443984"/>
              <a:gd name="connsiteX16" fmla="*/ 2943606 w 3364230"/>
              <a:gd name="connsiteY16" fmla="*/ 2286000 h 4443984"/>
              <a:gd name="connsiteX17" fmla="*/ 2980182 w 3364230"/>
              <a:gd name="connsiteY17" fmla="*/ 2133600 h 4443984"/>
              <a:gd name="connsiteX18" fmla="*/ 2974086 w 3364230"/>
              <a:gd name="connsiteY18" fmla="*/ 1926336 h 4443984"/>
              <a:gd name="connsiteX19" fmla="*/ 2803398 w 3364230"/>
              <a:gd name="connsiteY19" fmla="*/ 1871472 h 4443984"/>
              <a:gd name="connsiteX20" fmla="*/ 2699766 w 3364230"/>
              <a:gd name="connsiteY20" fmla="*/ 1901952 h 4443984"/>
              <a:gd name="connsiteX21" fmla="*/ 2620518 w 3364230"/>
              <a:gd name="connsiteY21" fmla="*/ 1822704 h 4443984"/>
              <a:gd name="connsiteX22" fmla="*/ 2486406 w 3364230"/>
              <a:gd name="connsiteY22" fmla="*/ 1804416 h 4443984"/>
              <a:gd name="connsiteX23" fmla="*/ 2401062 w 3364230"/>
              <a:gd name="connsiteY23" fmla="*/ 1956816 h 4443984"/>
              <a:gd name="connsiteX24" fmla="*/ 2388870 w 3364230"/>
              <a:gd name="connsiteY24" fmla="*/ 2212848 h 4443984"/>
              <a:gd name="connsiteX25" fmla="*/ 2224278 w 3364230"/>
              <a:gd name="connsiteY25" fmla="*/ 2334768 h 4443984"/>
              <a:gd name="connsiteX26" fmla="*/ 2242566 w 3364230"/>
              <a:gd name="connsiteY26" fmla="*/ 2261616 h 4443984"/>
              <a:gd name="connsiteX27" fmla="*/ 2199894 w 3364230"/>
              <a:gd name="connsiteY27" fmla="*/ 1926336 h 4443984"/>
              <a:gd name="connsiteX28" fmla="*/ 2187702 w 3364230"/>
              <a:gd name="connsiteY28" fmla="*/ 1810512 h 4443984"/>
              <a:gd name="connsiteX29" fmla="*/ 2145030 w 3364230"/>
              <a:gd name="connsiteY29" fmla="*/ 1773936 h 4443984"/>
              <a:gd name="connsiteX30" fmla="*/ 2041398 w 3364230"/>
              <a:gd name="connsiteY30" fmla="*/ 1725168 h 4443984"/>
              <a:gd name="connsiteX31" fmla="*/ 2041398 w 3364230"/>
              <a:gd name="connsiteY31" fmla="*/ 1700784 h 4443984"/>
              <a:gd name="connsiteX32" fmla="*/ 2059686 w 3364230"/>
              <a:gd name="connsiteY32" fmla="*/ 1578864 h 4443984"/>
              <a:gd name="connsiteX33" fmla="*/ 2059686 w 3364230"/>
              <a:gd name="connsiteY33" fmla="*/ 1505712 h 4443984"/>
              <a:gd name="connsiteX34" fmla="*/ 2017014 w 3364230"/>
              <a:gd name="connsiteY34" fmla="*/ 1456944 h 4443984"/>
              <a:gd name="connsiteX35" fmla="*/ 1956054 w 3364230"/>
              <a:gd name="connsiteY35" fmla="*/ 1438656 h 4443984"/>
              <a:gd name="connsiteX36" fmla="*/ 1864614 w 3364230"/>
              <a:gd name="connsiteY36" fmla="*/ 1450848 h 4443984"/>
              <a:gd name="connsiteX37" fmla="*/ 1803654 w 3364230"/>
              <a:gd name="connsiteY37" fmla="*/ 1517904 h 4443984"/>
              <a:gd name="connsiteX38" fmla="*/ 1803654 w 3364230"/>
              <a:gd name="connsiteY38" fmla="*/ 1603248 h 4443984"/>
              <a:gd name="connsiteX39" fmla="*/ 1809750 w 3364230"/>
              <a:gd name="connsiteY39" fmla="*/ 1633728 h 4443984"/>
              <a:gd name="connsiteX40" fmla="*/ 1724406 w 3364230"/>
              <a:gd name="connsiteY40" fmla="*/ 1578864 h 4443984"/>
              <a:gd name="connsiteX41" fmla="*/ 1663446 w 3364230"/>
              <a:gd name="connsiteY41" fmla="*/ 1542288 h 4443984"/>
              <a:gd name="connsiteX42" fmla="*/ 1663446 w 3364230"/>
              <a:gd name="connsiteY42" fmla="*/ 1487424 h 4443984"/>
              <a:gd name="connsiteX43" fmla="*/ 1663446 w 3364230"/>
              <a:gd name="connsiteY43" fmla="*/ 1389888 h 4443984"/>
              <a:gd name="connsiteX44" fmla="*/ 1651254 w 3364230"/>
              <a:gd name="connsiteY44" fmla="*/ 1280160 h 4443984"/>
              <a:gd name="connsiteX45" fmla="*/ 1614678 w 3364230"/>
              <a:gd name="connsiteY45" fmla="*/ 1231392 h 4443984"/>
              <a:gd name="connsiteX46" fmla="*/ 1547622 w 3364230"/>
              <a:gd name="connsiteY46" fmla="*/ 1213104 h 4443984"/>
              <a:gd name="connsiteX47" fmla="*/ 1498854 w 3364230"/>
              <a:gd name="connsiteY47" fmla="*/ 1213104 h 4443984"/>
              <a:gd name="connsiteX48" fmla="*/ 1431798 w 3364230"/>
              <a:gd name="connsiteY48" fmla="*/ 1261872 h 4443984"/>
              <a:gd name="connsiteX49" fmla="*/ 1395222 w 3364230"/>
              <a:gd name="connsiteY49" fmla="*/ 1261872 h 4443984"/>
              <a:gd name="connsiteX50" fmla="*/ 1401318 w 3364230"/>
              <a:gd name="connsiteY50" fmla="*/ 1200912 h 4443984"/>
              <a:gd name="connsiteX51" fmla="*/ 1401318 w 3364230"/>
              <a:gd name="connsiteY51" fmla="*/ 1127760 h 4443984"/>
              <a:gd name="connsiteX52" fmla="*/ 1364742 w 3364230"/>
              <a:gd name="connsiteY52" fmla="*/ 1042416 h 4443984"/>
              <a:gd name="connsiteX53" fmla="*/ 1309878 w 3364230"/>
              <a:gd name="connsiteY53" fmla="*/ 1030224 h 4443984"/>
              <a:gd name="connsiteX54" fmla="*/ 1309878 w 3364230"/>
              <a:gd name="connsiteY54" fmla="*/ 1030224 h 4443984"/>
              <a:gd name="connsiteX55" fmla="*/ 1248918 w 3364230"/>
              <a:gd name="connsiteY55" fmla="*/ 1024128 h 4443984"/>
              <a:gd name="connsiteX56" fmla="*/ 1309878 w 3364230"/>
              <a:gd name="connsiteY56" fmla="*/ 938784 h 4443984"/>
              <a:gd name="connsiteX57" fmla="*/ 1297686 w 3364230"/>
              <a:gd name="connsiteY57" fmla="*/ 780288 h 4443984"/>
              <a:gd name="connsiteX58" fmla="*/ 1175766 w 3364230"/>
              <a:gd name="connsiteY58" fmla="*/ 719328 h 4443984"/>
              <a:gd name="connsiteX59" fmla="*/ 1126998 w 3364230"/>
              <a:gd name="connsiteY59" fmla="*/ 676656 h 4443984"/>
              <a:gd name="connsiteX60" fmla="*/ 1096518 w 3364230"/>
              <a:gd name="connsiteY60" fmla="*/ 615696 h 4443984"/>
              <a:gd name="connsiteX61" fmla="*/ 1084326 w 3364230"/>
              <a:gd name="connsiteY61" fmla="*/ 505968 h 4443984"/>
              <a:gd name="connsiteX62" fmla="*/ 1023366 w 3364230"/>
              <a:gd name="connsiteY62" fmla="*/ 475488 h 4443984"/>
              <a:gd name="connsiteX63" fmla="*/ 974598 w 3364230"/>
              <a:gd name="connsiteY63" fmla="*/ 463296 h 4443984"/>
              <a:gd name="connsiteX64" fmla="*/ 913638 w 3364230"/>
              <a:gd name="connsiteY64" fmla="*/ 457200 h 4443984"/>
              <a:gd name="connsiteX65" fmla="*/ 877062 w 3364230"/>
              <a:gd name="connsiteY65" fmla="*/ 420624 h 4443984"/>
              <a:gd name="connsiteX66" fmla="*/ 883158 w 3364230"/>
              <a:gd name="connsiteY66" fmla="*/ 341376 h 4443984"/>
              <a:gd name="connsiteX67" fmla="*/ 907542 w 3364230"/>
              <a:gd name="connsiteY67" fmla="*/ 274320 h 4443984"/>
              <a:gd name="connsiteX68" fmla="*/ 913638 w 3364230"/>
              <a:gd name="connsiteY68" fmla="*/ 219456 h 4443984"/>
              <a:gd name="connsiteX69" fmla="*/ 883158 w 3364230"/>
              <a:gd name="connsiteY69" fmla="*/ 134112 h 4443984"/>
              <a:gd name="connsiteX70" fmla="*/ 852678 w 3364230"/>
              <a:gd name="connsiteY70" fmla="*/ 85344 h 4443984"/>
              <a:gd name="connsiteX71" fmla="*/ 791718 w 3364230"/>
              <a:gd name="connsiteY71" fmla="*/ 67056 h 4443984"/>
              <a:gd name="connsiteX72" fmla="*/ 730758 w 3364230"/>
              <a:gd name="connsiteY72" fmla="*/ 0 h 4443984"/>
              <a:gd name="connsiteX73" fmla="*/ 694182 w 3364230"/>
              <a:gd name="connsiteY73" fmla="*/ 0 h 4443984"/>
              <a:gd name="connsiteX74" fmla="*/ 657606 w 3364230"/>
              <a:gd name="connsiteY74" fmla="*/ 79248 h 4443984"/>
              <a:gd name="connsiteX75" fmla="*/ 627126 w 3364230"/>
              <a:gd name="connsiteY75" fmla="*/ 85344 h 4443984"/>
              <a:gd name="connsiteX76" fmla="*/ 578358 w 3364230"/>
              <a:gd name="connsiteY76" fmla="*/ 67056 h 4443984"/>
              <a:gd name="connsiteX77" fmla="*/ 511302 w 3364230"/>
              <a:gd name="connsiteY77" fmla="*/ 48768 h 4443984"/>
              <a:gd name="connsiteX78" fmla="*/ 480822 w 3364230"/>
              <a:gd name="connsiteY78" fmla="*/ 60198 h 4443984"/>
              <a:gd name="connsiteX79" fmla="*/ 365760 w 3364230"/>
              <a:gd name="connsiteY79" fmla="*/ 271272 h 4443984"/>
              <a:gd name="connsiteX80" fmla="*/ 438150 w 3364230"/>
              <a:gd name="connsiteY80" fmla="*/ 280416 h 4443984"/>
              <a:gd name="connsiteX81" fmla="*/ 407670 w 3364230"/>
              <a:gd name="connsiteY81" fmla="*/ 438912 h 4443984"/>
              <a:gd name="connsiteX82" fmla="*/ 371094 w 3364230"/>
              <a:gd name="connsiteY82" fmla="*/ 512064 h 4443984"/>
              <a:gd name="connsiteX83" fmla="*/ 273558 w 3364230"/>
              <a:gd name="connsiteY83" fmla="*/ 451104 h 4443984"/>
              <a:gd name="connsiteX84" fmla="*/ 243078 w 3364230"/>
              <a:gd name="connsiteY84" fmla="*/ 402336 h 4443984"/>
              <a:gd name="connsiteX85" fmla="*/ 206502 w 3364230"/>
              <a:gd name="connsiteY85" fmla="*/ 390144 h 4443984"/>
              <a:gd name="connsiteX86" fmla="*/ 169926 w 3364230"/>
              <a:gd name="connsiteY86" fmla="*/ 402336 h 4443984"/>
              <a:gd name="connsiteX87" fmla="*/ 121158 w 3364230"/>
              <a:gd name="connsiteY87" fmla="*/ 438912 h 4443984"/>
              <a:gd name="connsiteX88" fmla="*/ 124968 w 3364230"/>
              <a:gd name="connsiteY88" fmla="*/ 534162 h 4443984"/>
              <a:gd name="connsiteX89" fmla="*/ 152400 w 3364230"/>
              <a:gd name="connsiteY89" fmla="*/ 590550 h 4443984"/>
              <a:gd name="connsiteX90" fmla="*/ 0 w 3364230"/>
              <a:gd name="connsiteY90" fmla="*/ 704088 h 4443984"/>
              <a:gd name="connsiteX91" fmla="*/ 65532 w 3364230"/>
              <a:gd name="connsiteY91" fmla="*/ 772668 h 4443984"/>
              <a:gd name="connsiteX92" fmla="*/ 124206 w 3364230"/>
              <a:gd name="connsiteY92" fmla="*/ 886968 h 4443984"/>
              <a:gd name="connsiteX93" fmla="*/ 72390 w 3364230"/>
              <a:gd name="connsiteY93" fmla="*/ 975360 h 4443984"/>
              <a:gd name="connsiteX94" fmla="*/ 72390 w 3364230"/>
              <a:gd name="connsiteY94" fmla="*/ 1115568 h 4443984"/>
              <a:gd name="connsiteX95" fmla="*/ 163830 w 3364230"/>
              <a:gd name="connsiteY95" fmla="*/ 1243584 h 4443984"/>
              <a:gd name="connsiteX96" fmla="*/ 300228 w 3364230"/>
              <a:gd name="connsiteY96" fmla="*/ 1258824 h 4443984"/>
              <a:gd name="connsiteX97" fmla="*/ 364998 w 3364230"/>
              <a:gd name="connsiteY97" fmla="*/ 1408176 h 4443984"/>
              <a:gd name="connsiteX98" fmla="*/ 346710 w 3364230"/>
              <a:gd name="connsiteY98" fmla="*/ 1463040 h 4443984"/>
              <a:gd name="connsiteX99" fmla="*/ 316230 w 3364230"/>
              <a:gd name="connsiteY99" fmla="*/ 1505712 h 4443984"/>
              <a:gd name="connsiteX100" fmla="*/ 285750 w 3364230"/>
              <a:gd name="connsiteY100" fmla="*/ 1536192 h 4443984"/>
              <a:gd name="connsiteX101" fmla="*/ 279654 w 3364230"/>
              <a:gd name="connsiteY101" fmla="*/ 1591056 h 4443984"/>
              <a:gd name="connsiteX102" fmla="*/ 261366 w 3364230"/>
              <a:gd name="connsiteY102" fmla="*/ 1645920 h 4443984"/>
              <a:gd name="connsiteX103" fmla="*/ 310134 w 3364230"/>
              <a:gd name="connsiteY103" fmla="*/ 1682496 h 4443984"/>
              <a:gd name="connsiteX104" fmla="*/ 328422 w 3364230"/>
              <a:gd name="connsiteY104" fmla="*/ 1737360 h 4443984"/>
              <a:gd name="connsiteX105" fmla="*/ 352806 w 3364230"/>
              <a:gd name="connsiteY105" fmla="*/ 1786128 h 4443984"/>
              <a:gd name="connsiteX106" fmla="*/ 377190 w 3364230"/>
              <a:gd name="connsiteY106" fmla="*/ 1859280 h 4443984"/>
              <a:gd name="connsiteX107" fmla="*/ 499110 w 3364230"/>
              <a:gd name="connsiteY107" fmla="*/ 1847088 h 4443984"/>
              <a:gd name="connsiteX108" fmla="*/ 537210 w 3364230"/>
              <a:gd name="connsiteY108" fmla="*/ 1923288 h 4443984"/>
              <a:gd name="connsiteX109" fmla="*/ 578358 w 3364230"/>
              <a:gd name="connsiteY109" fmla="*/ 1950720 h 4443984"/>
              <a:gd name="connsiteX110" fmla="*/ 602742 w 3364230"/>
              <a:gd name="connsiteY110" fmla="*/ 1962912 h 4443984"/>
              <a:gd name="connsiteX111" fmla="*/ 596646 w 3364230"/>
              <a:gd name="connsiteY111" fmla="*/ 2164080 h 4443984"/>
              <a:gd name="connsiteX112" fmla="*/ 590550 w 3364230"/>
              <a:gd name="connsiteY112" fmla="*/ 2237232 h 4443984"/>
              <a:gd name="connsiteX113" fmla="*/ 663702 w 3364230"/>
              <a:gd name="connsiteY113" fmla="*/ 2249424 h 4443984"/>
              <a:gd name="connsiteX114" fmla="*/ 688086 w 3364230"/>
              <a:gd name="connsiteY114" fmla="*/ 2225040 h 4443984"/>
              <a:gd name="connsiteX115" fmla="*/ 639318 w 3364230"/>
              <a:gd name="connsiteY115" fmla="*/ 2097024 h 4443984"/>
              <a:gd name="connsiteX116" fmla="*/ 651510 w 3364230"/>
              <a:gd name="connsiteY116" fmla="*/ 2066544 h 4443984"/>
              <a:gd name="connsiteX117" fmla="*/ 694182 w 3364230"/>
              <a:gd name="connsiteY117" fmla="*/ 1895856 h 4443984"/>
              <a:gd name="connsiteX118" fmla="*/ 694182 w 3364230"/>
              <a:gd name="connsiteY118" fmla="*/ 1895856 h 4443984"/>
              <a:gd name="connsiteX119" fmla="*/ 810006 w 3364230"/>
              <a:gd name="connsiteY119" fmla="*/ 1865376 h 4443984"/>
              <a:gd name="connsiteX120" fmla="*/ 919734 w 3364230"/>
              <a:gd name="connsiteY120" fmla="*/ 1883664 h 4443984"/>
              <a:gd name="connsiteX121" fmla="*/ 968502 w 3364230"/>
              <a:gd name="connsiteY121" fmla="*/ 1962912 h 4443984"/>
              <a:gd name="connsiteX122" fmla="*/ 1053846 w 3364230"/>
              <a:gd name="connsiteY122" fmla="*/ 2097024 h 4443984"/>
              <a:gd name="connsiteX123" fmla="*/ 1145286 w 3364230"/>
              <a:gd name="connsiteY123" fmla="*/ 2121408 h 4443984"/>
              <a:gd name="connsiteX124" fmla="*/ 1218438 w 3364230"/>
              <a:gd name="connsiteY124" fmla="*/ 2164080 h 4443984"/>
              <a:gd name="connsiteX125" fmla="*/ 1255014 w 3364230"/>
              <a:gd name="connsiteY125" fmla="*/ 2200656 h 4443984"/>
              <a:gd name="connsiteX126" fmla="*/ 1255014 w 3364230"/>
              <a:gd name="connsiteY126" fmla="*/ 2261616 h 4443984"/>
              <a:gd name="connsiteX127" fmla="*/ 1347216 w 3364230"/>
              <a:gd name="connsiteY127" fmla="*/ 2391156 h 4443984"/>
              <a:gd name="connsiteX128" fmla="*/ 1395222 w 3364230"/>
              <a:gd name="connsiteY128" fmla="*/ 2438400 h 4443984"/>
              <a:gd name="connsiteX129" fmla="*/ 1425702 w 3364230"/>
              <a:gd name="connsiteY129" fmla="*/ 2517648 h 4443984"/>
              <a:gd name="connsiteX130" fmla="*/ 1425702 w 3364230"/>
              <a:gd name="connsiteY130" fmla="*/ 2584704 h 4443984"/>
              <a:gd name="connsiteX131" fmla="*/ 1425702 w 3364230"/>
              <a:gd name="connsiteY131" fmla="*/ 2584704 h 4443984"/>
              <a:gd name="connsiteX132" fmla="*/ 1425702 w 3364230"/>
              <a:gd name="connsiteY132" fmla="*/ 2670048 h 4443984"/>
              <a:gd name="connsiteX133" fmla="*/ 1559814 w 3364230"/>
              <a:gd name="connsiteY133" fmla="*/ 2743200 h 4443984"/>
              <a:gd name="connsiteX134" fmla="*/ 1596390 w 3364230"/>
              <a:gd name="connsiteY134" fmla="*/ 2798064 h 4443984"/>
              <a:gd name="connsiteX135" fmla="*/ 1602486 w 3364230"/>
              <a:gd name="connsiteY135" fmla="*/ 2877312 h 4443984"/>
              <a:gd name="connsiteX136" fmla="*/ 1645158 w 3364230"/>
              <a:gd name="connsiteY136" fmla="*/ 2919984 h 4443984"/>
              <a:gd name="connsiteX137" fmla="*/ 1724406 w 3364230"/>
              <a:gd name="connsiteY137" fmla="*/ 2974848 h 4443984"/>
              <a:gd name="connsiteX138" fmla="*/ 1736598 w 3364230"/>
              <a:gd name="connsiteY138" fmla="*/ 3011424 h 4443984"/>
              <a:gd name="connsiteX139" fmla="*/ 1736598 w 3364230"/>
              <a:gd name="connsiteY139" fmla="*/ 3072384 h 4443984"/>
              <a:gd name="connsiteX140" fmla="*/ 1736598 w 3364230"/>
              <a:gd name="connsiteY140" fmla="*/ 3145536 h 4443984"/>
              <a:gd name="connsiteX141" fmla="*/ 1712214 w 3364230"/>
              <a:gd name="connsiteY141" fmla="*/ 3340608 h 4443984"/>
              <a:gd name="connsiteX142" fmla="*/ 1712214 w 3364230"/>
              <a:gd name="connsiteY142" fmla="*/ 3358896 h 4443984"/>
              <a:gd name="connsiteX143" fmla="*/ 1852422 w 3364230"/>
              <a:gd name="connsiteY143" fmla="*/ 3440430 h 4443984"/>
              <a:gd name="connsiteX144" fmla="*/ 1937766 w 3364230"/>
              <a:gd name="connsiteY144" fmla="*/ 3444240 h 4443984"/>
              <a:gd name="connsiteX145" fmla="*/ 1962150 w 3364230"/>
              <a:gd name="connsiteY145" fmla="*/ 3493008 h 4443984"/>
              <a:gd name="connsiteX146" fmla="*/ 2029206 w 3364230"/>
              <a:gd name="connsiteY146" fmla="*/ 3480816 h 4443984"/>
              <a:gd name="connsiteX147" fmla="*/ 2102358 w 3364230"/>
              <a:gd name="connsiteY147" fmla="*/ 3493008 h 4443984"/>
              <a:gd name="connsiteX148" fmla="*/ 2181606 w 3364230"/>
              <a:gd name="connsiteY148" fmla="*/ 3547872 h 4443984"/>
              <a:gd name="connsiteX149" fmla="*/ 2193798 w 3364230"/>
              <a:gd name="connsiteY149" fmla="*/ 3724656 h 4443984"/>
              <a:gd name="connsiteX150" fmla="*/ 2273046 w 3364230"/>
              <a:gd name="connsiteY150" fmla="*/ 3864864 h 4443984"/>
              <a:gd name="connsiteX151" fmla="*/ 2266950 w 3364230"/>
              <a:gd name="connsiteY151" fmla="*/ 3950208 h 4443984"/>
              <a:gd name="connsiteX152" fmla="*/ 2340102 w 3364230"/>
              <a:gd name="connsiteY152" fmla="*/ 4096512 h 4443984"/>
              <a:gd name="connsiteX153" fmla="*/ 2437638 w 3364230"/>
              <a:gd name="connsiteY153" fmla="*/ 4145280 h 4443984"/>
              <a:gd name="connsiteX154" fmla="*/ 2486406 w 3364230"/>
              <a:gd name="connsiteY154" fmla="*/ 4236720 h 4443984"/>
              <a:gd name="connsiteX155" fmla="*/ 2522982 w 3364230"/>
              <a:gd name="connsiteY155" fmla="*/ 4376928 h 4443984"/>
              <a:gd name="connsiteX156" fmla="*/ 2522982 w 3364230"/>
              <a:gd name="connsiteY156" fmla="*/ 4443984 h 4443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3364230" h="4443984">
                <a:moveTo>
                  <a:pt x="2522982" y="4443984"/>
                </a:moveTo>
                <a:lnTo>
                  <a:pt x="2669286" y="4395216"/>
                </a:lnTo>
                <a:lnTo>
                  <a:pt x="2705862" y="4194048"/>
                </a:lnTo>
                <a:lnTo>
                  <a:pt x="2742438" y="4059936"/>
                </a:lnTo>
                <a:lnTo>
                  <a:pt x="2791206" y="3883152"/>
                </a:lnTo>
                <a:lnTo>
                  <a:pt x="2852166" y="3791712"/>
                </a:lnTo>
                <a:lnTo>
                  <a:pt x="3022854" y="3767328"/>
                </a:lnTo>
                <a:lnTo>
                  <a:pt x="3132582" y="3822192"/>
                </a:lnTo>
                <a:lnTo>
                  <a:pt x="3102102" y="3602736"/>
                </a:lnTo>
                <a:lnTo>
                  <a:pt x="3217164" y="3225546"/>
                </a:lnTo>
                <a:lnTo>
                  <a:pt x="3364230" y="3041904"/>
                </a:lnTo>
                <a:lnTo>
                  <a:pt x="3333750" y="2749296"/>
                </a:lnTo>
                <a:lnTo>
                  <a:pt x="3333750" y="2688336"/>
                </a:lnTo>
                <a:lnTo>
                  <a:pt x="3169158" y="2523744"/>
                </a:lnTo>
                <a:lnTo>
                  <a:pt x="3126486" y="2499360"/>
                </a:lnTo>
                <a:lnTo>
                  <a:pt x="3035046" y="2377440"/>
                </a:lnTo>
                <a:lnTo>
                  <a:pt x="2943606" y="2286000"/>
                </a:lnTo>
                <a:lnTo>
                  <a:pt x="2980182" y="2133600"/>
                </a:lnTo>
                <a:lnTo>
                  <a:pt x="2974086" y="1926336"/>
                </a:lnTo>
                <a:lnTo>
                  <a:pt x="2803398" y="1871472"/>
                </a:lnTo>
                <a:lnTo>
                  <a:pt x="2699766" y="1901952"/>
                </a:lnTo>
                <a:lnTo>
                  <a:pt x="2620518" y="1822704"/>
                </a:lnTo>
                <a:lnTo>
                  <a:pt x="2486406" y="1804416"/>
                </a:lnTo>
                <a:lnTo>
                  <a:pt x="2401062" y="1956816"/>
                </a:lnTo>
                <a:lnTo>
                  <a:pt x="2388870" y="2212848"/>
                </a:lnTo>
                <a:lnTo>
                  <a:pt x="2224278" y="2334768"/>
                </a:lnTo>
                <a:lnTo>
                  <a:pt x="2242566" y="2261616"/>
                </a:lnTo>
                <a:lnTo>
                  <a:pt x="2199894" y="1926336"/>
                </a:lnTo>
                <a:lnTo>
                  <a:pt x="2187702" y="1810512"/>
                </a:lnTo>
                <a:lnTo>
                  <a:pt x="2145030" y="1773936"/>
                </a:lnTo>
                <a:lnTo>
                  <a:pt x="2041398" y="1725168"/>
                </a:lnTo>
                <a:lnTo>
                  <a:pt x="2041398" y="1700784"/>
                </a:lnTo>
                <a:lnTo>
                  <a:pt x="2059686" y="1578864"/>
                </a:lnTo>
                <a:lnTo>
                  <a:pt x="2059686" y="1505712"/>
                </a:lnTo>
                <a:lnTo>
                  <a:pt x="2017014" y="1456944"/>
                </a:lnTo>
                <a:lnTo>
                  <a:pt x="1956054" y="1438656"/>
                </a:lnTo>
                <a:lnTo>
                  <a:pt x="1864614" y="1450848"/>
                </a:lnTo>
                <a:lnTo>
                  <a:pt x="1803654" y="1517904"/>
                </a:lnTo>
                <a:lnTo>
                  <a:pt x="1803654" y="1603248"/>
                </a:lnTo>
                <a:lnTo>
                  <a:pt x="1809750" y="1633728"/>
                </a:lnTo>
                <a:lnTo>
                  <a:pt x="1724406" y="1578864"/>
                </a:lnTo>
                <a:lnTo>
                  <a:pt x="1663446" y="1542288"/>
                </a:lnTo>
                <a:lnTo>
                  <a:pt x="1663446" y="1487424"/>
                </a:lnTo>
                <a:lnTo>
                  <a:pt x="1663446" y="1389888"/>
                </a:lnTo>
                <a:lnTo>
                  <a:pt x="1651254" y="1280160"/>
                </a:lnTo>
                <a:lnTo>
                  <a:pt x="1614678" y="1231392"/>
                </a:lnTo>
                <a:lnTo>
                  <a:pt x="1547622" y="1213104"/>
                </a:lnTo>
                <a:lnTo>
                  <a:pt x="1498854" y="1213104"/>
                </a:lnTo>
                <a:lnTo>
                  <a:pt x="1431798" y="1261872"/>
                </a:lnTo>
                <a:lnTo>
                  <a:pt x="1395222" y="1261872"/>
                </a:lnTo>
                <a:lnTo>
                  <a:pt x="1401318" y="1200912"/>
                </a:lnTo>
                <a:lnTo>
                  <a:pt x="1401318" y="1127760"/>
                </a:lnTo>
                <a:lnTo>
                  <a:pt x="1364742" y="1042416"/>
                </a:lnTo>
                <a:lnTo>
                  <a:pt x="1309878" y="1030224"/>
                </a:lnTo>
                <a:lnTo>
                  <a:pt x="1309878" y="1030224"/>
                </a:lnTo>
                <a:lnTo>
                  <a:pt x="1248918" y="1024128"/>
                </a:lnTo>
                <a:lnTo>
                  <a:pt x="1309878" y="938784"/>
                </a:lnTo>
                <a:lnTo>
                  <a:pt x="1297686" y="780288"/>
                </a:lnTo>
                <a:lnTo>
                  <a:pt x="1175766" y="719328"/>
                </a:lnTo>
                <a:lnTo>
                  <a:pt x="1126998" y="676656"/>
                </a:lnTo>
                <a:lnTo>
                  <a:pt x="1096518" y="615696"/>
                </a:lnTo>
                <a:lnTo>
                  <a:pt x="1084326" y="505968"/>
                </a:lnTo>
                <a:lnTo>
                  <a:pt x="1023366" y="475488"/>
                </a:lnTo>
                <a:lnTo>
                  <a:pt x="974598" y="463296"/>
                </a:lnTo>
                <a:lnTo>
                  <a:pt x="913638" y="457200"/>
                </a:lnTo>
                <a:lnTo>
                  <a:pt x="877062" y="420624"/>
                </a:lnTo>
                <a:lnTo>
                  <a:pt x="883158" y="341376"/>
                </a:lnTo>
                <a:lnTo>
                  <a:pt x="907542" y="274320"/>
                </a:lnTo>
                <a:lnTo>
                  <a:pt x="913638" y="219456"/>
                </a:lnTo>
                <a:lnTo>
                  <a:pt x="883158" y="134112"/>
                </a:lnTo>
                <a:lnTo>
                  <a:pt x="852678" y="85344"/>
                </a:lnTo>
                <a:lnTo>
                  <a:pt x="791718" y="67056"/>
                </a:lnTo>
                <a:lnTo>
                  <a:pt x="730758" y="0"/>
                </a:lnTo>
                <a:lnTo>
                  <a:pt x="694182" y="0"/>
                </a:lnTo>
                <a:lnTo>
                  <a:pt x="657606" y="79248"/>
                </a:lnTo>
                <a:lnTo>
                  <a:pt x="627126" y="85344"/>
                </a:lnTo>
                <a:lnTo>
                  <a:pt x="578358" y="67056"/>
                </a:lnTo>
                <a:cubicBezTo>
                  <a:pt x="556006" y="60960"/>
                  <a:pt x="527558" y="49911"/>
                  <a:pt x="511302" y="48768"/>
                </a:cubicBezTo>
                <a:cubicBezTo>
                  <a:pt x="495046" y="47625"/>
                  <a:pt x="490982" y="56388"/>
                  <a:pt x="480822" y="60198"/>
                </a:cubicBezTo>
                <a:lnTo>
                  <a:pt x="365760" y="271272"/>
                </a:lnTo>
                <a:lnTo>
                  <a:pt x="438150" y="280416"/>
                </a:lnTo>
                <a:lnTo>
                  <a:pt x="407670" y="438912"/>
                </a:lnTo>
                <a:lnTo>
                  <a:pt x="371094" y="512064"/>
                </a:lnTo>
                <a:lnTo>
                  <a:pt x="273558" y="451104"/>
                </a:lnTo>
                <a:lnTo>
                  <a:pt x="243078" y="402336"/>
                </a:lnTo>
                <a:lnTo>
                  <a:pt x="206502" y="390144"/>
                </a:lnTo>
                <a:lnTo>
                  <a:pt x="169926" y="402336"/>
                </a:lnTo>
                <a:lnTo>
                  <a:pt x="121158" y="438912"/>
                </a:lnTo>
                <a:lnTo>
                  <a:pt x="124968" y="534162"/>
                </a:lnTo>
                <a:cubicBezTo>
                  <a:pt x="137922" y="549148"/>
                  <a:pt x="173228" y="562229"/>
                  <a:pt x="152400" y="590550"/>
                </a:cubicBezTo>
                <a:cubicBezTo>
                  <a:pt x="131572" y="618871"/>
                  <a:pt x="50800" y="667512"/>
                  <a:pt x="0" y="704088"/>
                </a:cubicBezTo>
                <a:lnTo>
                  <a:pt x="65532" y="772668"/>
                </a:lnTo>
                <a:lnTo>
                  <a:pt x="124206" y="886968"/>
                </a:lnTo>
                <a:lnTo>
                  <a:pt x="72390" y="975360"/>
                </a:lnTo>
                <a:lnTo>
                  <a:pt x="72390" y="1115568"/>
                </a:lnTo>
                <a:lnTo>
                  <a:pt x="163830" y="1243584"/>
                </a:lnTo>
                <a:lnTo>
                  <a:pt x="300228" y="1258824"/>
                </a:lnTo>
                <a:lnTo>
                  <a:pt x="364998" y="1408176"/>
                </a:lnTo>
                <a:lnTo>
                  <a:pt x="346710" y="1463040"/>
                </a:lnTo>
                <a:lnTo>
                  <a:pt x="316230" y="1505712"/>
                </a:lnTo>
                <a:lnTo>
                  <a:pt x="285750" y="1536192"/>
                </a:lnTo>
                <a:lnTo>
                  <a:pt x="279654" y="1591056"/>
                </a:lnTo>
                <a:lnTo>
                  <a:pt x="261366" y="1645920"/>
                </a:lnTo>
                <a:lnTo>
                  <a:pt x="310134" y="1682496"/>
                </a:lnTo>
                <a:lnTo>
                  <a:pt x="328422" y="1737360"/>
                </a:lnTo>
                <a:lnTo>
                  <a:pt x="352806" y="1786128"/>
                </a:lnTo>
                <a:lnTo>
                  <a:pt x="377190" y="1859280"/>
                </a:lnTo>
                <a:lnTo>
                  <a:pt x="499110" y="1847088"/>
                </a:lnTo>
                <a:lnTo>
                  <a:pt x="537210" y="1923288"/>
                </a:lnTo>
                <a:cubicBezTo>
                  <a:pt x="550926" y="1932432"/>
                  <a:pt x="567436" y="1944116"/>
                  <a:pt x="578358" y="1950720"/>
                </a:cubicBezTo>
                <a:cubicBezTo>
                  <a:pt x="589280" y="1957324"/>
                  <a:pt x="594614" y="1958848"/>
                  <a:pt x="602742" y="1962912"/>
                </a:cubicBezTo>
                <a:lnTo>
                  <a:pt x="596646" y="2164080"/>
                </a:lnTo>
                <a:lnTo>
                  <a:pt x="590550" y="2237232"/>
                </a:lnTo>
                <a:lnTo>
                  <a:pt x="663702" y="2249424"/>
                </a:lnTo>
                <a:lnTo>
                  <a:pt x="688086" y="2225040"/>
                </a:lnTo>
                <a:lnTo>
                  <a:pt x="639318" y="2097024"/>
                </a:lnTo>
                <a:lnTo>
                  <a:pt x="651510" y="2066544"/>
                </a:lnTo>
                <a:lnTo>
                  <a:pt x="694182" y="1895856"/>
                </a:lnTo>
                <a:lnTo>
                  <a:pt x="694182" y="1895856"/>
                </a:lnTo>
                <a:lnTo>
                  <a:pt x="810006" y="1865376"/>
                </a:lnTo>
                <a:lnTo>
                  <a:pt x="919734" y="1883664"/>
                </a:lnTo>
                <a:lnTo>
                  <a:pt x="968502" y="1962912"/>
                </a:lnTo>
                <a:lnTo>
                  <a:pt x="1053846" y="2097024"/>
                </a:lnTo>
                <a:lnTo>
                  <a:pt x="1145286" y="2121408"/>
                </a:lnTo>
                <a:lnTo>
                  <a:pt x="1218438" y="2164080"/>
                </a:lnTo>
                <a:lnTo>
                  <a:pt x="1255014" y="2200656"/>
                </a:lnTo>
                <a:lnTo>
                  <a:pt x="1255014" y="2261616"/>
                </a:lnTo>
                <a:lnTo>
                  <a:pt x="1347216" y="2391156"/>
                </a:lnTo>
                <a:lnTo>
                  <a:pt x="1395222" y="2438400"/>
                </a:lnTo>
                <a:lnTo>
                  <a:pt x="1425702" y="2517648"/>
                </a:lnTo>
                <a:lnTo>
                  <a:pt x="1425702" y="2584704"/>
                </a:lnTo>
                <a:lnTo>
                  <a:pt x="1425702" y="2584704"/>
                </a:lnTo>
                <a:lnTo>
                  <a:pt x="1425702" y="2670048"/>
                </a:lnTo>
                <a:lnTo>
                  <a:pt x="1559814" y="2743200"/>
                </a:lnTo>
                <a:lnTo>
                  <a:pt x="1596390" y="2798064"/>
                </a:lnTo>
                <a:lnTo>
                  <a:pt x="1602486" y="2877312"/>
                </a:lnTo>
                <a:lnTo>
                  <a:pt x="1645158" y="2919984"/>
                </a:lnTo>
                <a:lnTo>
                  <a:pt x="1724406" y="2974848"/>
                </a:lnTo>
                <a:lnTo>
                  <a:pt x="1736598" y="3011424"/>
                </a:lnTo>
                <a:lnTo>
                  <a:pt x="1736598" y="3072384"/>
                </a:lnTo>
                <a:lnTo>
                  <a:pt x="1736598" y="3145536"/>
                </a:lnTo>
                <a:lnTo>
                  <a:pt x="1712214" y="3340608"/>
                </a:lnTo>
                <a:cubicBezTo>
                  <a:pt x="1712214" y="3346704"/>
                  <a:pt x="1688846" y="3342259"/>
                  <a:pt x="1712214" y="3358896"/>
                </a:cubicBezTo>
                <a:cubicBezTo>
                  <a:pt x="1735582" y="3375533"/>
                  <a:pt x="1805686" y="3413252"/>
                  <a:pt x="1852422" y="3440430"/>
                </a:cubicBezTo>
                <a:lnTo>
                  <a:pt x="1937766" y="3444240"/>
                </a:lnTo>
                <a:lnTo>
                  <a:pt x="1962150" y="3493008"/>
                </a:lnTo>
                <a:lnTo>
                  <a:pt x="2029206" y="3480816"/>
                </a:lnTo>
                <a:lnTo>
                  <a:pt x="2102358" y="3493008"/>
                </a:lnTo>
                <a:lnTo>
                  <a:pt x="2181606" y="3547872"/>
                </a:lnTo>
                <a:lnTo>
                  <a:pt x="2193798" y="3724656"/>
                </a:lnTo>
                <a:lnTo>
                  <a:pt x="2273046" y="3864864"/>
                </a:lnTo>
                <a:lnTo>
                  <a:pt x="2266950" y="3950208"/>
                </a:lnTo>
                <a:lnTo>
                  <a:pt x="2340102" y="4096512"/>
                </a:lnTo>
                <a:lnTo>
                  <a:pt x="2437638" y="4145280"/>
                </a:lnTo>
                <a:lnTo>
                  <a:pt x="2486406" y="4236720"/>
                </a:lnTo>
                <a:lnTo>
                  <a:pt x="2522982" y="4376928"/>
                </a:lnTo>
                <a:lnTo>
                  <a:pt x="2522982" y="4443984"/>
                </a:lnTo>
                <a:close/>
              </a:path>
            </a:pathLst>
          </a:custGeom>
          <a:gradFill>
            <a:gsLst>
              <a:gs pos="0">
                <a:schemeClr val="dk1">
                  <a:tint val="50000"/>
                  <a:satMod val="300000"/>
                  <a:alpha val="68000"/>
                </a:schemeClr>
              </a:gs>
              <a:gs pos="8000">
                <a:schemeClr val="dk1">
                  <a:tint val="37000"/>
                  <a:satMod val="300000"/>
                  <a:alpha val="39000"/>
                </a:schemeClr>
              </a:gs>
              <a:gs pos="100000">
                <a:schemeClr val="tx1">
                  <a:lumMod val="65000"/>
                  <a:lumOff val="35000"/>
                </a:schemeClr>
              </a:gs>
            </a:gsLst>
            <a:lin ang="16200000" scaled="1"/>
          </a:gradFill>
          <a:ln w="9525" cap="flat" cmpd="sng" algn="ctr">
            <a:noFill/>
            <a:prstDash val="solid"/>
            <a:round/>
            <a:headEnd type="none" w="med" len="med"/>
            <a:tailEnd type="none" w="med" len="med"/>
          </a:ln>
          <a:effectLst/>
        </p:spPr>
        <p:txBody>
          <a:bodyPr vert="horz" wrap="square" lIns="91159" tIns="45580" rIns="91159" bIns="45580" numCol="1" rtlCol="0" anchor="t" anchorCtr="0" compatLnSpc="1">
            <a:prstTxWarp prst="textNoShape">
              <a:avLst/>
            </a:prstTxWarp>
          </a:bodyPr>
          <a:lstStyle/>
          <a:p>
            <a:pPr eaLnBrk="0" hangingPunct="0"/>
            <a:endParaRPr lang="en-US" sz="2162" dirty="0">
              <a:latin typeface="Arial" pitchFamily="-105" charset="0"/>
            </a:endParaRPr>
          </a:p>
        </p:txBody>
      </p:sp>
      <p:sp>
        <p:nvSpPr>
          <p:cNvPr id="1031" name="Freeform 1030"/>
          <p:cNvSpPr/>
          <p:nvPr/>
        </p:nvSpPr>
        <p:spPr bwMode="auto">
          <a:xfrm>
            <a:off x="1618302" y="1444674"/>
            <a:ext cx="1495081" cy="1537625"/>
          </a:xfrm>
          <a:custGeom>
            <a:avLst/>
            <a:gdLst>
              <a:gd name="connsiteX0" fmla="*/ 30480 w 1499616"/>
              <a:gd name="connsiteY0" fmla="*/ 6096 h 1542288"/>
              <a:gd name="connsiteX1" fmla="*/ 121920 w 1499616"/>
              <a:gd name="connsiteY1" fmla="*/ 36576 h 1542288"/>
              <a:gd name="connsiteX2" fmla="*/ 164592 w 1499616"/>
              <a:gd name="connsiteY2" fmla="*/ 0 h 1542288"/>
              <a:gd name="connsiteX3" fmla="*/ 219456 w 1499616"/>
              <a:gd name="connsiteY3" fmla="*/ 42672 h 1542288"/>
              <a:gd name="connsiteX4" fmla="*/ 256032 w 1499616"/>
              <a:gd name="connsiteY4" fmla="*/ 18288 h 1542288"/>
              <a:gd name="connsiteX5" fmla="*/ 335280 w 1499616"/>
              <a:gd name="connsiteY5" fmla="*/ 48768 h 1542288"/>
              <a:gd name="connsiteX6" fmla="*/ 371856 w 1499616"/>
              <a:gd name="connsiteY6" fmla="*/ 115824 h 1542288"/>
              <a:gd name="connsiteX7" fmla="*/ 426720 w 1499616"/>
              <a:gd name="connsiteY7" fmla="*/ 121920 h 1542288"/>
              <a:gd name="connsiteX8" fmla="*/ 463296 w 1499616"/>
              <a:gd name="connsiteY8" fmla="*/ 85344 h 1542288"/>
              <a:gd name="connsiteX9" fmla="*/ 518160 w 1499616"/>
              <a:gd name="connsiteY9" fmla="*/ 85344 h 1542288"/>
              <a:gd name="connsiteX10" fmla="*/ 573024 w 1499616"/>
              <a:gd name="connsiteY10" fmla="*/ 146304 h 1542288"/>
              <a:gd name="connsiteX11" fmla="*/ 573024 w 1499616"/>
              <a:gd name="connsiteY11" fmla="*/ 219456 h 1542288"/>
              <a:gd name="connsiteX12" fmla="*/ 615696 w 1499616"/>
              <a:gd name="connsiteY12" fmla="*/ 304800 h 1542288"/>
              <a:gd name="connsiteX13" fmla="*/ 670560 w 1499616"/>
              <a:gd name="connsiteY13" fmla="*/ 371856 h 1542288"/>
              <a:gd name="connsiteX14" fmla="*/ 694944 w 1499616"/>
              <a:gd name="connsiteY14" fmla="*/ 323088 h 1542288"/>
              <a:gd name="connsiteX15" fmla="*/ 749808 w 1499616"/>
              <a:gd name="connsiteY15" fmla="*/ 329184 h 1542288"/>
              <a:gd name="connsiteX16" fmla="*/ 762000 w 1499616"/>
              <a:gd name="connsiteY16" fmla="*/ 323088 h 1542288"/>
              <a:gd name="connsiteX17" fmla="*/ 835152 w 1499616"/>
              <a:gd name="connsiteY17" fmla="*/ 451104 h 1542288"/>
              <a:gd name="connsiteX18" fmla="*/ 932688 w 1499616"/>
              <a:gd name="connsiteY18" fmla="*/ 579120 h 1542288"/>
              <a:gd name="connsiteX19" fmla="*/ 944880 w 1499616"/>
              <a:gd name="connsiteY19" fmla="*/ 829056 h 1542288"/>
              <a:gd name="connsiteX20" fmla="*/ 1005840 w 1499616"/>
              <a:gd name="connsiteY20" fmla="*/ 859536 h 1542288"/>
              <a:gd name="connsiteX21" fmla="*/ 1097280 w 1499616"/>
              <a:gd name="connsiteY21" fmla="*/ 780288 h 1542288"/>
              <a:gd name="connsiteX22" fmla="*/ 1207008 w 1499616"/>
              <a:gd name="connsiteY22" fmla="*/ 810768 h 1542288"/>
              <a:gd name="connsiteX23" fmla="*/ 1243584 w 1499616"/>
              <a:gd name="connsiteY23" fmla="*/ 890016 h 1542288"/>
              <a:gd name="connsiteX24" fmla="*/ 1316736 w 1499616"/>
              <a:gd name="connsiteY24" fmla="*/ 841248 h 1542288"/>
              <a:gd name="connsiteX25" fmla="*/ 1408176 w 1499616"/>
              <a:gd name="connsiteY25" fmla="*/ 859536 h 1542288"/>
              <a:gd name="connsiteX26" fmla="*/ 1499616 w 1499616"/>
              <a:gd name="connsiteY26" fmla="*/ 1103376 h 1542288"/>
              <a:gd name="connsiteX27" fmla="*/ 1456944 w 1499616"/>
              <a:gd name="connsiteY27" fmla="*/ 1127760 h 1542288"/>
              <a:gd name="connsiteX28" fmla="*/ 1402080 w 1499616"/>
              <a:gd name="connsiteY28" fmla="*/ 1200912 h 1542288"/>
              <a:gd name="connsiteX29" fmla="*/ 1450848 w 1499616"/>
              <a:gd name="connsiteY29" fmla="*/ 1395984 h 1542288"/>
              <a:gd name="connsiteX30" fmla="*/ 1341120 w 1499616"/>
              <a:gd name="connsiteY30" fmla="*/ 1475232 h 1542288"/>
              <a:gd name="connsiteX31" fmla="*/ 1267968 w 1499616"/>
              <a:gd name="connsiteY31" fmla="*/ 1542288 h 1542288"/>
              <a:gd name="connsiteX32" fmla="*/ 1158240 w 1499616"/>
              <a:gd name="connsiteY32" fmla="*/ 1499616 h 1542288"/>
              <a:gd name="connsiteX33" fmla="*/ 1188720 w 1499616"/>
              <a:gd name="connsiteY33" fmla="*/ 1341120 h 1542288"/>
              <a:gd name="connsiteX34" fmla="*/ 1182624 w 1499616"/>
              <a:gd name="connsiteY34" fmla="*/ 1274064 h 1542288"/>
              <a:gd name="connsiteX35" fmla="*/ 1109472 w 1499616"/>
              <a:gd name="connsiteY35" fmla="*/ 1225296 h 1542288"/>
              <a:gd name="connsiteX36" fmla="*/ 1036320 w 1499616"/>
              <a:gd name="connsiteY36" fmla="*/ 1237488 h 1542288"/>
              <a:gd name="connsiteX37" fmla="*/ 987552 w 1499616"/>
              <a:gd name="connsiteY37" fmla="*/ 1261872 h 1542288"/>
              <a:gd name="connsiteX38" fmla="*/ 926592 w 1499616"/>
              <a:gd name="connsiteY38" fmla="*/ 1316736 h 1542288"/>
              <a:gd name="connsiteX39" fmla="*/ 926592 w 1499616"/>
              <a:gd name="connsiteY39" fmla="*/ 1383792 h 1542288"/>
              <a:gd name="connsiteX40" fmla="*/ 926592 w 1499616"/>
              <a:gd name="connsiteY40" fmla="*/ 1408176 h 1542288"/>
              <a:gd name="connsiteX41" fmla="*/ 835152 w 1499616"/>
              <a:gd name="connsiteY41" fmla="*/ 1377696 h 1542288"/>
              <a:gd name="connsiteX42" fmla="*/ 786384 w 1499616"/>
              <a:gd name="connsiteY42" fmla="*/ 1316736 h 1542288"/>
              <a:gd name="connsiteX43" fmla="*/ 798576 w 1499616"/>
              <a:gd name="connsiteY43" fmla="*/ 1194816 h 1542288"/>
              <a:gd name="connsiteX44" fmla="*/ 804672 w 1499616"/>
              <a:gd name="connsiteY44" fmla="*/ 1072896 h 1542288"/>
              <a:gd name="connsiteX45" fmla="*/ 762000 w 1499616"/>
              <a:gd name="connsiteY45" fmla="*/ 1024128 h 1542288"/>
              <a:gd name="connsiteX46" fmla="*/ 658368 w 1499616"/>
              <a:gd name="connsiteY46" fmla="*/ 1005840 h 1542288"/>
              <a:gd name="connsiteX47" fmla="*/ 591312 w 1499616"/>
              <a:gd name="connsiteY47" fmla="*/ 1005840 h 1542288"/>
              <a:gd name="connsiteX48" fmla="*/ 530352 w 1499616"/>
              <a:gd name="connsiteY48" fmla="*/ 1036320 h 1542288"/>
              <a:gd name="connsiteX49" fmla="*/ 530352 w 1499616"/>
              <a:gd name="connsiteY49" fmla="*/ 963168 h 1542288"/>
              <a:gd name="connsiteX50" fmla="*/ 530352 w 1499616"/>
              <a:gd name="connsiteY50" fmla="*/ 914400 h 1542288"/>
              <a:gd name="connsiteX51" fmla="*/ 487680 w 1499616"/>
              <a:gd name="connsiteY51" fmla="*/ 835152 h 1542288"/>
              <a:gd name="connsiteX52" fmla="*/ 426720 w 1499616"/>
              <a:gd name="connsiteY52" fmla="*/ 816864 h 1542288"/>
              <a:gd name="connsiteX53" fmla="*/ 371856 w 1499616"/>
              <a:gd name="connsiteY53" fmla="*/ 810768 h 1542288"/>
              <a:gd name="connsiteX54" fmla="*/ 445008 w 1499616"/>
              <a:gd name="connsiteY54" fmla="*/ 719328 h 1542288"/>
              <a:gd name="connsiteX55" fmla="*/ 432816 w 1499616"/>
              <a:gd name="connsiteY55" fmla="*/ 566928 h 1542288"/>
              <a:gd name="connsiteX56" fmla="*/ 371856 w 1499616"/>
              <a:gd name="connsiteY56" fmla="*/ 530352 h 1542288"/>
              <a:gd name="connsiteX57" fmla="*/ 286512 w 1499616"/>
              <a:gd name="connsiteY57" fmla="*/ 487680 h 1542288"/>
              <a:gd name="connsiteX58" fmla="*/ 231648 w 1499616"/>
              <a:gd name="connsiteY58" fmla="*/ 414528 h 1542288"/>
              <a:gd name="connsiteX59" fmla="*/ 231648 w 1499616"/>
              <a:gd name="connsiteY59" fmla="*/ 316992 h 1542288"/>
              <a:gd name="connsiteX60" fmla="*/ 195072 w 1499616"/>
              <a:gd name="connsiteY60" fmla="*/ 280416 h 1542288"/>
              <a:gd name="connsiteX61" fmla="*/ 115824 w 1499616"/>
              <a:gd name="connsiteY61" fmla="*/ 249936 h 1542288"/>
              <a:gd name="connsiteX62" fmla="*/ 48768 w 1499616"/>
              <a:gd name="connsiteY62" fmla="*/ 243840 h 1542288"/>
              <a:gd name="connsiteX63" fmla="*/ 0 w 1499616"/>
              <a:gd name="connsiteY63" fmla="*/ 182880 h 1542288"/>
              <a:gd name="connsiteX64" fmla="*/ 30480 w 1499616"/>
              <a:gd name="connsiteY64" fmla="*/ 6096 h 154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499616" h="1542288">
                <a:moveTo>
                  <a:pt x="30480" y="6096"/>
                </a:moveTo>
                <a:lnTo>
                  <a:pt x="121920" y="36576"/>
                </a:lnTo>
                <a:lnTo>
                  <a:pt x="164592" y="0"/>
                </a:lnTo>
                <a:lnTo>
                  <a:pt x="219456" y="42672"/>
                </a:lnTo>
                <a:lnTo>
                  <a:pt x="256032" y="18288"/>
                </a:lnTo>
                <a:lnTo>
                  <a:pt x="335280" y="48768"/>
                </a:lnTo>
                <a:lnTo>
                  <a:pt x="371856" y="115824"/>
                </a:lnTo>
                <a:lnTo>
                  <a:pt x="426720" y="121920"/>
                </a:lnTo>
                <a:lnTo>
                  <a:pt x="463296" y="85344"/>
                </a:lnTo>
                <a:lnTo>
                  <a:pt x="518160" y="85344"/>
                </a:lnTo>
                <a:lnTo>
                  <a:pt x="573024" y="146304"/>
                </a:lnTo>
                <a:lnTo>
                  <a:pt x="573024" y="219456"/>
                </a:lnTo>
                <a:lnTo>
                  <a:pt x="615696" y="304800"/>
                </a:lnTo>
                <a:lnTo>
                  <a:pt x="670560" y="371856"/>
                </a:lnTo>
                <a:lnTo>
                  <a:pt x="694944" y="323088"/>
                </a:lnTo>
                <a:lnTo>
                  <a:pt x="749808" y="329184"/>
                </a:lnTo>
                <a:lnTo>
                  <a:pt x="762000" y="323088"/>
                </a:lnTo>
                <a:lnTo>
                  <a:pt x="835152" y="451104"/>
                </a:lnTo>
                <a:lnTo>
                  <a:pt x="932688" y="579120"/>
                </a:lnTo>
                <a:lnTo>
                  <a:pt x="944880" y="829056"/>
                </a:lnTo>
                <a:lnTo>
                  <a:pt x="1005840" y="859536"/>
                </a:lnTo>
                <a:lnTo>
                  <a:pt x="1097280" y="780288"/>
                </a:lnTo>
                <a:lnTo>
                  <a:pt x="1207008" y="810768"/>
                </a:lnTo>
                <a:lnTo>
                  <a:pt x="1243584" y="890016"/>
                </a:lnTo>
                <a:lnTo>
                  <a:pt x="1316736" y="841248"/>
                </a:lnTo>
                <a:lnTo>
                  <a:pt x="1408176" y="859536"/>
                </a:lnTo>
                <a:lnTo>
                  <a:pt x="1499616" y="1103376"/>
                </a:lnTo>
                <a:lnTo>
                  <a:pt x="1456944" y="1127760"/>
                </a:lnTo>
                <a:lnTo>
                  <a:pt x="1402080" y="1200912"/>
                </a:lnTo>
                <a:lnTo>
                  <a:pt x="1450848" y="1395984"/>
                </a:lnTo>
                <a:lnTo>
                  <a:pt x="1341120" y="1475232"/>
                </a:lnTo>
                <a:lnTo>
                  <a:pt x="1267968" y="1542288"/>
                </a:lnTo>
                <a:lnTo>
                  <a:pt x="1158240" y="1499616"/>
                </a:lnTo>
                <a:lnTo>
                  <a:pt x="1188720" y="1341120"/>
                </a:lnTo>
                <a:lnTo>
                  <a:pt x="1182624" y="1274064"/>
                </a:lnTo>
                <a:lnTo>
                  <a:pt x="1109472" y="1225296"/>
                </a:lnTo>
                <a:lnTo>
                  <a:pt x="1036320" y="1237488"/>
                </a:lnTo>
                <a:lnTo>
                  <a:pt x="987552" y="1261872"/>
                </a:lnTo>
                <a:lnTo>
                  <a:pt x="926592" y="1316736"/>
                </a:lnTo>
                <a:lnTo>
                  <a:pt x="926592" y="1383792"/>
                </a:lnTo>
                <a:lnTo>
                  <a:pt x="926592" y="1408176"/>
                </a:lnTo>
                <a:lnTo>
                  <a:pt x="835152" y="1377696"/>
                </a:lnTo>
                <a:lnTo>
                  <a:pt x="786384" y="1316736"/>
                </a:lnTo>
                <a:lnTo>
                  <a:pt x="798576" y="1194816"/>
                </a:lnTo>
                <a:lnTo>
                  <a:pt x="804672" y="1072896"/>
                </a:lnTo>
                <a:lnTo>
                  <a:pt x="762000" y="1024128"/>
                </a:lnTo>
                <a:lnTo>
                  <a:pt x="658368" y="1005840"/>
                </a:lnTo>
                <a:lnTo>
                  <a:pt x="591312" y="1005840"/>
                </a:lnTo>
                <a:lnTo>
                  <a:pt x="530352" y="1036320"/>
                </a:lnTo>
                <a:lnTo>
                  <a:pt x="530352" y="963168"/>
                </a:lnTo>
                <a:lnTo>
                  <a:pt x="530352" y="914400"/>
                </a:lnTo>
                <a:lnTo>
                  <a:pt x="487680" y="835152"/>
                </a:lnTo>
                <a:lnTo>
                  <a:pt x="426720" y="816864"/>
                </a:lnTo>
                <a:lnTo>
                  <a:pt x="371856" y="810768"/>
                </a:lnTo>
                <a:lnTo>
                  <a:pt x="445008" y="719328"/>
                </a:lnTo>
                <a:lnTo>
                  <a:pt x="432816" y="566928"/>
                </a:lnTo>
                <a:lnTo>
                  <a:pt x="371856" y="530352"/>
                </a:lnTo>
                <a:lnTo>
                  <a:pt x="286512" y="487680"/>
                </a:lnTo>
                <a:lnTo>
                  <a:pt x="231648" y="414528"/>
                </a:lnTo>
                <a:lnTo>
                  <a:pt x="231648" y="316992"/>
                </a:lnTo>
                <a:lnTo>
                  <a:pt x="195072" y="280416"/>
                </a:lnTo>
                <a:lnTo>
                  <a:pt x="115824" y="249936"/>
                </a:lnTo>
                <a:lnTo>
                  <a:pt x="48768" y="243840"/>
                </a:lnTo>
                <a:lnTo>
                  <a:pt x="0" y="182880"/>
                </a:lnTo>
                <a:lnTo>
                  <a:pt x="30480" y="6096"/>
                </a:lnTo>
                <a:close/>
              </a:path>
            </a:pathLst>
          </a:custGeom>
          <a:gradFill>
            <a:gsLst>
              <a:gs pos="0">
                <a:schemeClr val="dk1">
                  <a:tint val="50000"/>
                  <a:satMod val="300000"/>
                  <a:alpha val="68000"/>
                  <a:lumMod val="0"/>
                </a:schemeClr>
              </a:gs>
              <a:gs pos="0">
                <a:schemeClr val="dk1">
                  <a:tint val="37000"/>
                  <a:satMod val="300000"/>
                  <a:alpha val="39000"/>
                </a:schemeClr>
              </a:gs>
              <a:gs pos="100000">
                <a:srgbClr val="FFFF00"/>
              </a:gs>
            </a:gsLst>
            <a:lin ang="16200000" scaled="1"/>
          </a:gradFill>
          <a:ln w="9525" cap="flat" cmpd="sng" algn="ctr">
            <a:noFill/>
            <a:prstDash val="solid"/>
            <a:round/>
            <a:headEnd type="none" w="med" len="med"/>
            <a:tailEnd type="none" w="med" len="med"/>
          </a:ln>
          <a:effectLst/>
        </p:spPr>
        <p:txBody>
          <a:bodyPr vert="horz" wrap="square" lIns="91159" tIns="45580" rIns="91159" bIns="45580" numCol="1" rtlCol="0" anchor="t" anchorCtr="0" compatLnSpc="1">
            <a:prstTxWarp prst="textNoShape">
              <a:avLst/>
            </a:prstTxWarp>
          </a:bodyPr>
          <a:lstStyle/>
          <a:p>
            <a:pPr eaLnBrk="0" hangingPunct="0"/>
            <a:endParaRPr lang="en-US" sz="2162">
              <a:latin typeface="Arial" pitchFamily="-105" charset="0"/>
            </a:endParaRPr>
          </a:p>
        </p:txBody>
      </p:sp>
      <p:sp>
        <p:nvSpPr>
          <p:cNvPr id="6" name="Rectangle 5"/>
          <p:cNvSpPr/>
          <p:nvPr/>
        </p:nvSpPr>
        <p:spPr bwMode="auto">
          <a:xfrm>
            <a:off x="3052609" y="1225882"/>
            <a:ext cx="6069815" cy="607757"/>
          </a:xfrm>
          <a:prstGeom prst="rect">
            <a:avLst/>
          </a:prstGeom>
          <a:solidFill>
            <a:schemeClr val="bg1"/>
          </a:solidFill>
          <a:ln w="9525" cap="flat" cmpd="sng" algn="ctr">
            <a:noFill/>
            <a:prstDash val="solid"/>
            <a:round/>
            <a:headEnd type="none" w="med" len="med"/>
            <a:tailEnd type="none" w="med" len="med"/>
          </a:ln>
          <a:effectLst/>
        </p:spPr>
        <p:txBody>
          <a:bodyPr vert="horz" wrap="square" lIns="91159" tIns="45580" rIns="91159" bIns="45580" numCol="1" rtlCol="0" anchor="t" anchorCtr="0" compatLnSpc="1">
            <a:prstTxWarp prst="textNoShape">
              <a:avLst/>
            </a:prstTxWarp>
          </a:bodyPr>
          <a:lstStyle/>
          <a:p>
            <a:pPr defTabSz="911540"/>
            <a:endParaRPr lang="en-US" sz="1794"/>
          </a:p>
        </p:txBody>
      </p:sp>
      <p:sp>
        <p:nvSpPr>
          <p:cNvPr id="8" name="Rectangle 7"/>
          <p:cNvSpPr/>
          <p:nvPr/>
        </p:nvSpPr>
        <p:spPr bwMode="auto">
          <a:xfrm>
            <a:off x="2824699" y="1073943"/>
            <a:ext cx="911635" cy="607757"/>
          </a:xfrm>
          <a:prstGeom prst="rect">
            <a:avLst/>
          </a:prstGeom>
          <a:solidFill>
            <a:schemeClr val="bg1"/>
          </a:solidFill>
          <a:ln w="9525" cap="flat" cmpd="sng" algn="ctr">
            <a:noFill/>
            <a:prstDash val="solid"/>
            <a:round/>
            <a:headEnd type="none" w="med" len="med"/>
            <a:tailEnd type="none" w="med" len="med"/>
          </a:ln>
          <a:effectLst/>
        </p:spPr>
        <p:txBody>
          <a:bodyPr vert="horz" wrap="square" lIns="91159" tIns="45580" rIns="91159" bIns="45580" numCol="1" rtlCol="0" anchor="t" anchorCtr="0" compatLnSpc="1">
            <a:prstTxWarp prst="textNoShape">
              <a:avLst/>
            </a:prstTxWarp>
          </a:bodyPr>
          <a:lstStyle/>
          <a:p>
            <a:pPr defTabSz="911540"/>
            <a:endParaRPr lang="en-US" sz="1794"/>
          </a:p>
        </p:txBody>
      </p:sp>
      <p:sp>
        <p:nvSpPr>
          <p:cNvPr id="4" name="Freeform 3"/>
          <p:cNvSpPr/>
          <p:nvPr/>
        </p:nvSpPr>
        <p:spPr bwMode="auto">
          <a:xfrm>
            <a:off x="2342556" y="3007031"/>
            <a:ext cx="1787166" cy="2707828"/>
          </a:xfrm>
          <a:custGeom>
            <a:avLst/>
            <a:gdLst>
              <a:gd name="connsiteX0" fmla="*/ 0 w 1792586"/>
              <a:gd name="connsiteY0" fmla="*/ 1104523 h 2716040"/>
              <a:gd name="connsiteX1" fmla="*/ 153909 w 1792586"/>
              <a:gd name="connsiteY1" fmla="*/ 1204111 h 2716040"/>
              <a:gd name="connsiteX2" fmla="*/ 117695 w 1792586"/>
              <a:gd name="connsiteY2" fmla="*/ 1511929 h 2716040"/>
              <a:gd name="connsiteX3" fmla="*/ 108642 w 1792586"/>
              <a:gd name="connsiteY3" fmla="*/ 1575303 h 2716040"/>
              <a:gd name="connsiteX4" fmla="*/ 525101 w 1792586"/>
              <a:gd name="connsiteY4" fmla="*/ 1720159 h 2716040"/>
              <a:gd name="connsiteX5" fmla="*/ 579422 w 1792586"/>
              <a:gd name="connsiteY5" fmla="*/ 1828800 h 2716040"/>
              <a:gd name="connsiteX6" fmla="*/ 642796 w 1792586"/>
              <a:gd name="connsiteY6" fmla="*/ 2046084 h 2716040"/>
              <a:gd name="connsiteX7" fmla="*/ 642796 w 1792586"/>
              <a:gd name="connsiteY7" fmla="*/ 2227153 h 2716040"/>
              <a:gd name="connsiteX8" fmla="*/ 887240 w 1792586"/>
              <a:gd name="connsiteY8" fmla="*/ 2426329 h 2716040"/>
              <a:gd name="connsiteX9" fmla="*/ 860079 w 1792586"/>
              <a:gd name="connsiteY9" fmla="*/ 2634559 h 2716040"/>
              <a:gd name="connsiteX10" fmla="*/ 814812 w 1792586"/>
              <a:gd name="connsiteY10" fmla="*/ 2716040 h 2716040"/>
              <a:gd name="connsiteX11" fmla="*/ 1023042 w 1792586"/>
              <a:gd name="connsiteY11" fmla="*/ 2652666 h 2716040"/>
              <a:gd name="connsiteX12" fmla="*/ 1104523 w 1792586"/>
              <a:gd name="connsiteY12" fmla="*/ 2562131 h 2716040"/>
              <a:gd name="connsiteX13" fmla="*/ 1204111 w 1792586"/>
              <a:gd name="connsiteY13" fmla="*/ 2227153 h 2716040"/>
              <a:gd name="connsiteX14" fmla="*/ 1204111 w 1792586"/>
              <a:gd name="connsiteY14" fmla="*/ 2100404 h 2716040"/>
              <a:gd name="connsiteX15" fmla="*/ 1339913 w 1792586"/>
              <a:gd name="connsiteY15" fmla="*/ 2027977 h 2716040"/>
              <a:gd name="connsiteX16" fmla="*/ 1466661 w 1792586"/>
              <a:gd name="connsiteY16" fmla="*/ 2027977 h 2716040"/>
              <a:gd name="connsiteX17" fmla="*/ 1530036 w 1792586"/>
              <a:gd name="connsiteY17" fmla="*/ 2082298 h 2716040"/>
              <a:gd name="connsiteX18" fmla="*/ 1575303 w 1792586"/>
              <a:gd name="connsiteY18" fmla="*/ 2064191 h 2716040"/>
              <a:gd name="connsiteX19" fmla="*/ 1584356 w 1792586"/>
              <a:gd name="connsiteY19" fmla="*/ 1892175 h 2716040"/>
              <a:gd name="connsiteX20" fmla="*/ 1548143 w 1792586"/>
              <a:gd name="connsiteY20" fmla="*/ 1783533 h 2716040"/>
              <a:gd name="connsiteX21" fmla="*/ 1638677 w 1792586"/>
              <a:gd name="connsiteY21" fmla="*/ 1457608 h 2716040"/>
              <a:gd name="connsiteX22" fmla="*/ 1783533 w 1792586"/>
              <a:gd name="connsiteY22" fmla="*/ 1303700 h 2716040"/>
              <a:gd name="connsiteX23" fmla="*/ 1792586 w 1792586"/>
              <a:gd name="connsiteY23" fmla="*/ 1131684 h 2716040"/>
              <a:gd name="connsiteX24" fmla="*/ 1783533 w 1792586"/>
              <a:gd name="connsiteY24" fmla="*/ 896294 h 2716040"/>
              <a:gd name="connsiteX25" fmla="*/ 1656784 w 1792586"/>
              <a:gd name="connsiteY25" fmla="*/ 778599 h 2716040"/>
              <a:gd name="connsiteX26" fmla="*/ 1493822 w 1792586"/>
              <a:gd name="connsiteY26" fmla="*/ 660903 h 2716040"/>
              <a:gd name="connsiteX27" fmla="*/ 1385180 w 1792586"/>
              <a:gd name="connsiteY27" fmla="*/ 506995 h 2716040"/>
              <a:gd name="connsiteX28" fmla="*/ 1394234 w 1792586"/>
              <a:gd name="connsiteY28" fmla="*/ 271604 h 2716040"/>
              <a:gd name="connsiteX29" fmla="*/ 1394234 w 1792586"/>
              <a:gd name="connsiteY29" fmla="*/ 126749 h 2716040"/>
              <a:gd name="connsiteX30" fmla="*/ 1176951 w 1792586"/>
              <a:gd name="connsiteY30" fmla="*/ 72428 h 2716040"/>
              <a:gd name="connsiteX31" fmla="*/ 1095469 w 1792586"/>
              <a:gd name="connsiteY31" fmla="*/ 99589 h 2716040"/>
              <a:gd name="connsiteX32" fmla="*/ 923454 w 1792586"/>
              <a:gd name="connsiteY32" fmla="*/ 0 h 2716040"/>
              <a:gd name="connsiteX33" fmla="*/ 832919 w 1792586"/>
              <a:gd name="connsiteY33" fmla="*/ 63375 h 2716040"/>
              <a:gd name="connsiteX34" fmla="*/ 787652 w 1792586"/>
              <a:gd name="connsiteY34" fmla="*/ 334979 h 2716040"/>
              <a:gd name="connsiteX35" fmla="*/ 787652 w 1792586"/>
              <a:gd name="connsiteY35" fmla="*/ 416460 h 2716040"/>
              <a:gd name="connsiteX36" fmla="*/ 642796 w 1792586"/>
              <a:gd name="connsiteY36" fmla="*/ 516048 h 2716040"/>
              <a:gd name="connsiteX37" fmla="*/ 624689 w 1792586"/>
              <a:gd name="connsiteY37" fmla="*/ 832919 h 2716040"/>
              <a:gd name="connsiteX38" fmla="*/ 706170 w 1792586"/>
              <a:gd name="connsiteY38" fmla="*/ 1050202 h 2716040"/>
              <a:gd name="connsiteX39" fmla="*/ 642796 w 1792586"/>
              <a:gd name="connsiteY39" fmla="*/ 1068309 h 2716040"/>
              <a:gd name="connsiteX40" fmla="*/ 534155 w 1792586"/>
              <a:gd name="connsiteY40" fmla="*/ 1023042 h 2716040"/>
              <a:gd name="connsiteX41" fmla="*/ 380246 w 1792586"/>
              <a:gd name="connsiteY41" fmla="*/ 1004935 h 2716040"/>
              <a:gd name="connsiteX42" fmla="*/ 425513 w 1792586"/>
              <a:gd name="connsiteY42" fmla="*/ 796705 h 2716040"/>
              <a:gd name="connsiteX43" fmla="*/ 362139 w 1792586"/>
              <a:gd name="connsiteY43" fmla="*/ 679010 h 2716040"/>
              <a:gd name="connsiteX44" fmla="*/ 244444 w 1792586"/>
              <a:gd name="connsiteY44" fmla="*/ 651850 h 2716040"/>
              <a:gd name="connsiteX45" fmla="*/ 153909 w 1792586"/>
              <a:gd name="connsiteY45" fmla="*/ 688064 h 2716040"/>
              <a:gd name="connsiteX46" fmla="*/ 126749 w 1792586"/>
              <a:gd name="connsiteY46" fmla="*/ 814812 h 2716040"/>
              <a:gd name="connsiteX47" fmla="*/ 126749 w 1792586"/>
              <a:gd name="connsiteY47" fmla="*/ 941561 h 2716040"/>
              <a:gd name="connsiteX48" fmla="*/ 117695 w 1792586"/>
              <a:gd name="connsiteY48" fmla="*/ 1013989 h 2716040"/>
              <a:gd name="connsiteX49" fmla="*/ 0 w 1792586"/>
              <a:gd name="connsiteY49" fmla="*/ 1041149 h 2716040"/>
              <a:gd name="connsiteX50" fmla="*/ 0 w 1792586"/>
              <a:gd name="connsiteY50" fmla="*/ 1104523 h 271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792586" h="2716040">
                <a:moveTo>
                  <a:pt x="0" y="1104523"/>
                </a:moveTo>
                <a:lnTo>
                  <a:pt x="153909" y="1204111"/>
                </a:lnTo>
                <a:lnTo>
                  <a:pt x="117695" y="1511929"/>
                </a:lnTo>
                <a:lnTo>
                  <a:pt x="108642" y="1575303"/>
                </a:lnTo>
                <a:lnTo>
                  <a:pt x="525101" y="1720159"/>
                </a:lnTo>
                <a:lnTo>
                  <a:pt x="579422" y="1828800"/>
                </a:lnTo>
                <a:lnTo>
                  <a:pt x="642796" y="2046084"/>
                </a:lnTo>
                <a:lnTo>
                  <a:pt x="642796" y="2227153"/>
                </a:lnTo>
                <a:lnTo>
                  <a:pt x="887240" y="2426329"/>
                </a:lnTo>
                <a:lnTo>
                  <a:pt x="860079" y="2634559"/>
                </a:lnTo>
                <a:lnTo>
                  <a:pt x="814812" y="2716040"/>
                </a:lnTo>
                <a:lnTo>
                  <a:pt x="1023042" y="2652666"/>
                </a:lnTo>
                <a:lnTo>
                  <a:pt x="1104523" y="2562131"/>
                </a:lnTo>
                <a:lnTo>
                  <a:pt x="1204111" y="2227153"/>
                </a:lnTo>
                <a:lnTo>
                  <a:pt x="1204111" y="2100404"/>
                </a:lnTo>
                <a:lnTo>
                  <a:pt x="1339913" y="2027977"/>
                </a:lnTo>
                <a:lnTo>
                  <a:pt x="1466661" y="2027977"/>
                </a:lnTo>
                <a:lnTo>
                  <a:pt x="1530036" y="2082298"/>
                </a:lnTo>
                <a:lnTo>
                  <a:pt x="1575303" y="2064191"/>
                </a:lnTo>
                <a:lnTo>
                  <a:pt x="1584356" y="1892175"/>
                </a:lnTo>
                <a:lnTo>
                  <a:pt x="1548143" y="1783533"/>
                </a:lnTo>
                <a:lnTo>
                  <a:pt x="1638677" y="1457608"/>
                </a:lnTo>
                <a:lnTo>
                  <a:pt x="1783533" y="1303700"/>
                </a:lnTo>
                <a:lnTo>
                  <a:pt x="1792586" y="1131684"/>
                </a:lnTo>
                <a:lnTo>
                  <a:pt x="1783533" y="896294"/>
                </a:lnTo>
                <a:lnTo>
                  <a:pt x="1656784" y="778599"/>
                </a:lnTo>
                <a:lnTo>
                  <a:pt x="1493822" y="660903"/>
                </a:lnTo>
                <a:lnTo>
                  <a:pt x="1385180" y="506995"/>
                </a:lnTo>
                <a:lnTo>
                  <a:pt x="1394234" y="271604"/>
                </a:lnTo>
                <a:lnTo>
                  <a:pt x="1394234" y="126749"/>
                </a:lnTo>
                <a:lnTo>
                  <a:pt x="1176951" y="72428"/>
                </a:lnTo>
                <a:lnTo>
                  <a:pt x="1095469" y="99589"/>
                </a:lnTo>
                <a:lnTo>
                  <a:pt x="923454" y="0"/>
                </a:lnTo>
                <a:lnTo>
                  <a:pt x="832919" y="63375"/>
                </a:lnTo>
                <a:lnTo>
                  <a:pt x="787652" y="334979"/>
                </a:lnTo>
                <a:lnTo>
                  <a:pt x="787652" y="416460"/>
                </a:lnTo>
                <a:lnTo>
                  <a:pt x="642796" y="516048"/>
                </a:lnTo>
                <a:lnTo>
                  <a:pt x="624689" y="832919"/>
                </a:lnTo>
                <a:lnTo>
                  <a:pt x="706170" y="1050202"/>
                </a:lnTo>
                <a:lnTo>
                  <a:pt x="642796" y="1068309"/>
                </a:lnTo>
                <a:lnTo>
                  <a:pt x="534155" y="1023042"/>
                </a:lnTo>
                <a:lnTo>
                  <a:pt x="380246" y="1004935"/>
                </a:lnTo>
                <a:lnTo>
                  <a:pt x="425513" y="796705"/>
                </a:lnTo>
                <a:lnTo>
                  <a:pt x="362139" y="679010"/>
                </a:lnTo>
                <a:lnTo>
                  <a:pt x="244444" y="651850"/>
                </a:lnTo>
                <a:lnTo>
                  <a:pt x="153909" y="688064"/>
                </a:lnTo>
                <a:lnTo>
                  <a:pt x="126749" y="814812"/>
                </a:lnTo>
                <a:lnTo>
                  <a:pt x="126749" y="941561"/>
                </a:lnTo>
                <a:lnTo>
                  <a:pt x="117695" y="1013989"/>
                </a:lnTo>
                <a:lnTo>
                  <a:pt x="0" y="1041149"/>
                </a:lnTo>
                <a:lnTo>
                  <a:pt x="0" y="1104523"/>
                </a:lnTo>
                <a:close/>
              </a:path>
            </a:pathLst>
          </a:custGeom>
          <a:gradFill>
            <a:gsLst>
              <a:gs pos="0">
                <a:schemeClr val="dk1">
                  <a:tint val="50000"/>
                  <a:satMod val="300000"/>
                  <a:alpha val="68000"/>
                </a:schemeClr>
              </a:gs>
              <a:gs pos="0">
                <a:schemeClr val="dk1">
                  <a:tint val="37000"/>
                  <a:satMod val="300000"/>
                  <a:alpha val="39000"/>
                </a:schemeClr>
              </a:gs>
              <a:gs pos="100000">
                <a:srgbClr val="FFFF00"/>
              </a:gs>
            </a:gsLst>
            <a:lin ang="16200000" scaled="1"/>
          </a:gradFill>
          <a:ln w="9525" cap="flat" cmpd="sng" algn="ctr">
            <a:noFill/>
            <a:prstDash val="solid"/>
            <a:round/>
            <a:headEnd type="none" w="med" len="med"/>
            <a:tailEnd type="none" w="med" len="med"/>
          </a:ln>
          <a:effectLst/>
        </p:spPr>
        <p:txBody>
          <a:bodyPr vert="horz" wrap="square" lIns="91159" tIns="45580" rIns="91159" bIns="45580" numCol="1" rtlCol="0" anchor="t" anchorCtr="0" compatLnSpc="1">
            <a:prstTxWarp prst="textNoShape">
              <a:avLst/>
            </a:prstTxWarp>
          </a:bodyPr>
          <a:lstStyle/>
          <a:p>
            <a:pPr eaLnBrk="0" hangingPunct="0"/>
            <a:endParaRPr lang="en-US" sz="2162">
              <a:latin typeface="Arial" pitchFamily="-105" charset="0"/>
            </a:endParaRPr>
          </a:p>
        </p:txBody>
      </p:sp>
      <p:sp>
        <p:nvSpPr>
          <p:cNvPr id="13" name="Rectangle 12"/>
          <p:cNvSpPr/>
          <p:nvPr/>
        </p:nvSpPr>
        <p:spPr bwMode="auto">
          <a:xfrm>
            <a:off x="416464" y="2982300"/>
            <a:ext cx="5393841" cy="1660800"/>
          </a:xfrm>
          <a:prstGeom prst="rect">
            <a:avLst/>
          </a:prstGeom>
          <a:noFill/>
          <a:ln w="9525" cap="flat" cmpd="sng" algn="ctr">
            <a:noFill/>
            <a:prstDash val="solid"/>
            <a:round/>
            <a:headEnd type="none" w="med" len="med"/>
            <a:tailEnd type="none" w="med" len="med"/>
          </a:ln>
          <a:effectLst/>
        </p:spPr>
        <p:txBody>
          <a:bodyPr vert="horz" wrap="square" lIns="91159" tIns="45580" rIns="91159" bIns="45580" numCol="1" rtlCol="0" anchor="t" anchorCtr="0" compatLnSpc="1">
            <a:prstTxWarp prst="textNoShape">
              <a:avLst/>
            </a:prstTxWarp>
          </a:bodyPr>
          <a:lstStyle/>
          <a:p>
            <a:pPr algn="ctr" defTabSz="911540"/>
            <a:r>
              <a:rPr lang="en-US" sz="3589" b="1" dirty="0"/>
              <a:t>81% of Agency Staff Report Specific Suicide Care Training (ASIST)</a:t>
            </a:r>
          </a:p>
        </p:txBody>
      </p:sp>
      <p:sp>
        <p:nvSpPr>
          <p:cNvPr id="19" name="Rectangle 18"/>
          <p:cNvSpPr/>
          <p:nvPr/>
        </p:nvSpPr>
        <p:spPr bwMode="auto">
          <a:xfrm>
            <a:off x="8506518" y="6543754"/>
            <a:ext cx="607757" cy="303878"/>
          </a:xfrm>
          <a:prstGeom prst="rect">
            <a:avLst/>
          </a:prstGeom>
          <a:noFill/>
          <a:ln w="9525" cap="flat" cmpd="sng" algn="ctr">
            <a:noFill/>
            <a:prstDash val="solid"/>
            <a:round/>
            <a:headEnd type="none" w="med" len="med"/>
            <a:tailEnd type="none" w="med" len="med"/>
          </a:ln>
          <a:effectLst/>
          <a:extLst/>
        </p:spPr>
        <p:txBody>
          <a:bodyPr vert="horz" wrap="square" lIns="91164" tIns="45582" rIns="91164" bIns="45582" numCol="1" rtlCol="0" anchor="t" anchorCtr="0" compatLnSpc="1">
            <a:prstTxWarp prst="textNoShape">
              <a:avLst/>
            </a:prstTxWarp>
          </a:bodyPr>
          <a:lstStyle/>
          <a:p>
            <a:pPr algn="r" defTabSz="911579"/>
            <a:r>
              <a:rPr lang="en-US" sz="1096" dirty="0">
                <a:solidFill>
                  <a:schemeClr val="bg1"/>
                </a:solidFill>
                <a:latin typeface="Arial" charset="0"/>
                <a:ea typeface="ヒラギノ角ゴ Pro W3" charset="0"/>
                <a:cs typeface="ヒラギノ角ゴ Pro W3" charset="0"/>
              </a:rPr>
              <a:t>PC</a:t>
            </a:r>
          </a:p>
        </p:txBody>
      </p:sp>
      <p:sp>
        <p:nvSpPr>
          <p:cNvPr id="20" name="Title 2"/>
          <p:cNvSpPr>
            <a:spLocks noGrp="1"/>
          </p:cNvSpPr>
          <p:nvPr>
            <p:ph type="title"/>
          </p:nvPr>
        </p:nvSpPr>
        <p:spPr>
          <a:xfrm>
            <a:off x="796224" y="-424422"/>
            <a:ext cx="7543800" cy="1450757"/>
          </a:xfrm>
        </p:spPr>
        <p:txBody>
          <a:bodyPr/>
          <a:lstStyle/>
          <a:p>
            <a:r>
              <a:rPr lang="en-US" dirty="0" smtClean="0"/>
              <a:t>2012 Survey</a:t>
            </a:r>
            <a:endParaRPr lang="en-US" dirty="0"/>
          </a:p>
        </p:txBody>
      </p:sp>
      <p:sp>
        <p:nvSpPr>
          <p:cNvPr id="21" name="Rectangle 20"/>
          <p:cNvSpPr/>
          <p:nvPr/>
        </p:nvSpPr>
        <p:spPr>
          <a:xfrm>
            <a:off x="2382" y="6400314"/>
            <a:ext cx="9141619" cy="457200"/>
          </a:xfrm>
          <a:prstGeom prst="rect">
            <a:avLst/>
          </a:prstGeom>
          <a:solidFill>
            <a:srgbClr val="A264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p:cNvSpPr/>
          <p:nvPr/>
        </p:nvSpPr>
        <p:spPr>
          <a:xfrm>
            <a:off x="12" y="6333830"/>
            <a:ext cx="9141619" cy="64008"/>
          </a:xfrm>
          <a:prstGeom prst="rect">
            <a:avLst/>
          </a:prstGeom>
          <a:solidFill>
            <a:srgbClr val="FC9B00"/>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8191" y="5564278"/>
            <a:ext cx="1309361" cy="1051560"/>
          </a:xfrm>
          <a:prstGeom prst="rect">
            <a:avLst/>
          </a:prstGeom>
        </p:spPr>
      </p:pic>
      <p:grpSp>
        <p:nvGrpSpPr>
          <p:cNvPr id="17" name="Group 16"/>
          <p:cNvGrpSpPr/>
          <p:nvPr/>
        </p:nvGrpSpPr>
        <p:grpSpPr>
          <a:xfrm>
            <a:off x="7772400" y="5562600"/>
            <a:ext cx="1309361" cy="1051560"/>
            <a:chOff x="7920591" y="5716678"/>
            <a:chExt cx="1309361" cy="1051560"/>
          </a:xfrm>
        </p:grpSpPr>
        <p:sp>
          <p:nvSpPr>
            <p:cNvPr id="18" name="Oval 17"/>
            <p:cNvSpPr/>
            <p:nvPr/>
          </p:nvSpPr>
          <p:spPr>
            <a:xfrm>
              <a:off x="8089392" y="5727192"/>
              <a:ext cx="978408" cy="9784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0591" y="5716678"/>
              <a:ext cx="1309361" cy="1051560"/>
            </a:xfrm>
            <a:prstGeom prst="rect">
              <a:avLst/>
            </a:prstGeom>
          </p:spPr>
        </p:pic>
      </p:grpSp>
    </p:spTree>
    <p:extLst>
      <p:ext uri="{BB962C8B-B14F-4D97-AF65-F5344CB8AC3E}">
        <p14:creationId xmlns:p14="http://schemas.microsoft.com/office/powerpoint/2010/main" val="38789105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32661145"/>
              </p:ext>
            </p:extLst>
          </p:nvPr>
        </p:nvGraphicFramePr>
        <p:xfrm>
          <a:off x="469642" y="1073943"/>
          <a:ext cx="7607558" cy="5098257"/>
        </p:xfrm>
        <a:graphic>
          <a:graphicData uri="http://schemas.openxmlformats.org/drawingml/2006/chart">
            <c:chart xmlns:c="http://schemas.openxmlformats.org/drawingml/2006/chart" xmlns:r="http://schemas.openxmlformats.org/officeDocument/2006/relationships" r:id="rId2"/>
          </a:graphicData>
        </a:graphic>
      </p:graphicFrame>
      <p:sp>
        <p:nvSpPr>
          <p:cNvPr id="5" name="Rectangle 4"/>
          <p:cNvSpPr/>
          <p:nvPr/>
        </p:nvSpPr>
        <p:spPr bwMode="auto">
          <a:xfrm>
            <a:off x="3581400" y="2133600"/>
            <a:ext cx="4749099" cy="838200"/>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159" tIns="45580" rIns="91159" bIns="45580" numCol="1" rtlCol="0" anchor="t" anchorCtr="0" compatLnSpc="1">
            <a:prstTxWarp prst="textNoShape">
              <a:avLst/>
            </a:prstTxWarp>
          </a:bodyPr>
          <a:lstStyle/>
          <a:p>
            <a:pPr marL="457200" indent="-457200" algn="ctr" eaLnBrk="0" hangingPunct="0">
              <a:buAutoNum type="arabicParenR"/>
            </a:pPr>
            <a:r>
              <a:rPr lang="en-US" sz="2162" b="1" dirty="0" smtClean="0">
                <a:solidFill>
                  <a:schemeClr val="bg1"/>
                </a:solidFill>
              </a:rPr>
              <a:t>Training       </a:t>
            </a:r>
            <a:r>
              <a:rPr lang="en-US" sz="2162" b="1" dirty="0">
                <a:solidFill>
                  <a:schemeClr val="bg1"/>
                </a:solidFill>
              </a:rPr>
              <a:t>2) Skills      </a:t>
            </a:r>
            <a:endParaRPr lang="en-US" sz="2162" b="1" dirty="0" smtClean="0">
              <a:solidFill>
                <a:schemeClr val="bg1"/>
              </a:solidFill>
            </a:endParaRPr>
          </a:p>
          <a:p>
            <a:pPr algn="ctr" eaLnBrk="0" hangingPunct="0"/>
            <a:r>
              <a:rPr lang="en-US" sz="2162" b="1" dirty="0" smtClean="0">
                <a:solidFill>
                  <a:schemeClr val="bg1"/>
                </a:solidFill>
              </a:rPr>
              <a:t> 3) Supervision/Support</a:t>
            </a:r>
            <a:endParaRPr lang="en-US" sz="2162" b="1" dirty="0">
              <a:solidFill>
                <a:schemeClr val="bg1"/>
              </a:solidFill>
            </a:endParaRPr>
          </a:p>
        </p:txBody>
      </p:sp>
      <p:sp>
        <p:nvSpPr>
          <p:cNvPr id="8" name="Title 2"/>
          <p:cNvSpPr>
            <a:spLocks noGrp="1"/>
          </p:cNvSpPr>
          <p:nvPr>
            <p:ph type="title"/>
          </p:nvPr>
        </p:nvSpPr>
        <p:spPr>
          <a:xfrm>
            <a:off x="796224" y="-424422"/>
            <a:ext cx="7543800" cy="1450757"/>
          </a:xfrm>
        </p:spPr>
        <p:txBody>
          <a:bodyPr/>
          <a:lstStyle/>
          <a:p>
            <a:r>
              <a:rPr lang="en-US" dirty="0" smtClean="0"/>
              <a:t>Comparing Two Cultures</a:t>
            </a:r>
            <a:endParaRPr lang="en-US" dirty="0"/>
          </a:p>
        </p:txBody>
      </p:sp>
      <p:grpSp>
        <p:nvGrpSpPr>
          <p:cNvPr id="6" name="Group 5"/>
          <p:cNvGrpSpPr/>
          <p:nvPr/>
        </p:nvGrpSpPr>
        <p:grpSpPr>
          <a:xfrm>
            <a:off x="7772400" y="5562600"/>
            <a:ext cx="1309361" cy="1051560"/>
            <a:chOff x="7920591" y="5716678"/>
            <a:chExt cx="1309361" cy="1051560"/>
          </a:xfrm>
        </p:grpSpPr>
        <p:sp>
          <p:nvSpPr>
            <p:cNvPr id="7" name="Oval 6"/>
            <p:cNvSpPr/>
            <p:nvPr/>
          </p:nvSpPr>
          <p:spPr>
            <a:xfrm>
              <a:off x="8089392" y="5727192"/>
              <a:ext cx="978408" cy="9784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0591" y="5716678"/>
              <a:ext cx="1309361" cy="1051560"/>
            </a:xfrm>
            <a:prstGeom prst="rect">
              <a:avLst/>
            </a:prstGeom>
          </p:spPr>
        </p:pic>
      </p:grpSp>
    </p:spTree>
    <p:extLst>
      <p:ext uri="{BB962C8B-B14F-4D97-AF65-F5344CB8AC3E}">
        <p14:creationId xmlns:p14="http://schemas.microsoft.com/office/powerpoint/2010/main" val="18327247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t="59272"/>
          <a:stretch/>
        </p:blipFill>
        <p:spPr bwMode="auto">
          <a:xfrm>
            <a:off x="8588" y="3429000"/>
            <a:ext cx="9121589" cy="2852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b="50715"/>
          <a:stretch/>
        </p:blipFill>
        <p:spPr bwMode="auto">
          <a:xfrm>
            <a:off x="0" y="0"/>
            <a:ext cx="9121589" cy="3452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79995" t="24461" r="-989" b="1673"/>
          <a:stretch/>
        </p:blipFill>
        <p:spPr bwMode="auto">
          <a:xfrm>
            <a:off x="7269203" y="1447800"/>
            <a:ext cx="1950997" cy="4868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143000" y="6456008"/>
            <a:ext cx="6781800" cy="325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mj-lt"/>
              </a:rPr>
              <a:t>zerosuicide.com</a:t>
            </a:r>
            <a:endParaRPr lang="en-US" b="1" dirty="0">
              <a:latin typeface="+mj-lt"/>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8191" y="5564278"/>
            <a:ext cx="1309361" cy="1051560"/>
          </a:xfrm>
          <a:prstGeom prst="rect">
            <a:avLst/>
          </a:prstGeom>
        </p:spPr>
      </p:pic>
      <p:grpSp>
        <p:nvGrpSpPr>
          <p:cNvPr id="8" name="Group 7"/>
          <p:cNvGrpSpPr/>
          <p:nvPr/>
        </p:nvGrpSpPr>
        <p:grpSpPr>
          <a:xfrm>
            <a:off x="7772400" y="5562600"/>
            <a:ext cx="1309361" cy="1051560"/>
            <a:chOff x="7920591" y="5716678"/>
            <a:chExt cx="1309361" cy="1051560"/>
          </a:xfrm>
        </p:grpSpPr>
        <p:sp>
          <p:nvSpPr>
            <p:cNvPr id="10" name="Oval 9"/>
            <p:cNvSpPr/>
            <p:nvPr/>
          </p:nvSpPr>
          <p:spPr>
            <a:xfrm>
              <a:off x="8089392" y="5727192"/>
              <a:ext cx="978408" cy="9784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0591" y="5716678"/>
              <a:ext cx="1309361" cy="1051560"/>
            </a:xfrm>
            <a:prstGeom prst="rect">
              <a:avLst/>
            </a:prstGeom>
          </p:spPr>
        </p:pic>
      </p:grpSp>
    </p:spTree>
    <p:extLst>
      <p:ext uri="{BB962C8B-B14F-4D97-AF65-F5344CB8AC3E}">
        <p14:creationId xmlns:p14="http://schemas.microsoft.com/office/powerpoint/2010/main" val="3656801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Us</a:t>
            </a:r>
            <a:endParaRPr lang="en-US" dirty="0"/>
          </a:p>
        </p:txBody>
      </p:sp>
      <p:sp>
        <p:nvSpPr>
          <p:cNvPr id="3" name="Content Placeholder 2"/>
          <p:cNvSpPr>
            <a:spLocks noGrp="1"/>
          </p:cNvSpPr>
          <p:nvPr>
            <p:ph idx="1"/>
          </p:nvPr>
        </p:nvSpPr>
        <p:spPr>
          <a:xfrm>
            <a:off x="822959" y="1845734"/>
            <a:ext cx="7543801" cy="4326466"/>
          </a:xfrm>
        </p:spPr>
        <p:txBody>
          <a:bodyPr>
            <a:normAutofit/>
          </a:bodyPr>
          <a:lstStyle/>
          <a:p>
            <a:r>
              <a:rPr lang="en-US" sz="3000" spc="-50" dirty="0">
                <a:latin typeface="+mj-lt"/>
                <a:ea typeface="+mj-ea"/>
                <a:cs typeface="+mj-cs"/>
              </a:rPr>
              <a:t>Zero Suicide Advisory Group Co-Leads</a:t>
            </a:r>
            <a:endParaRPr lang="en-US" sz="3000" spc="-50" dirty="0">
              <a:latin typeface="+mj-lt"/>
              <a:ea typeface="+mj-ea"/>
              <a:cs typeface="+mj-cs"/>
              <a:hlinkClick r:id="rId2"/>
            </a:endParaRPr>
          </a:p>
          <a:p>
            <a:r>
              <a:rPr lang="en-US" sz="2600" u="sng" dirty="0" smtClean="0">
                <a:hlinkClick r:id="rId2"/>
              </a:rPr>
              <a:t>david.covington@crisisaccess-co.com</a:t>
            </a:r>
          </a:p>
          <a:p>
            <a:r>
              <a:rPr lang="en-US" sz="2600" u="sng" dirty="0" smtClean="0">
                <a:hlinkClick r:id="rId2"/>
              </a:rPr>
              <a:t>dr.m.hogan@gmail.com</a:t>
            </a:r>
          </a:p>
          <a:p>
            <a:r>
              <a:rPr lang="en-US" sz="3000" spc="-50" dirty="0">
                <a:latin typeface="+mj-lt"/>
                <a:ea typeface="+mj-ea"/>
                <a:cs typeface="+mj-cs"/>
              </a:rPr>
              <a:t>Social Networking</a:t>
            </a:r>
            <a:endParaRPr lang="en-US" sz="3000" spc="-50" dirty="0">
              <a:latin typeface="+mj-lt"/>
              <a:ea typeface="+mj-ea"/>
              <a:cs typeface="+mj-cs"/>
              <a:hlinkClick r:id="rId2"/>
            </a:endParaRPr>
          </a:p>
          <a:p>
            <a:r>
              <a:rPr lang="en-US" sz="2600" dirty="0" smtClean="0"/>
              <a:t>       </a:t>
            </a:r>
            <a:r>
              <a:rPr lang="en-US" sz="2600" u="sng" dirty="0" smtClean="0">
                <a:hlinkClick r:id="rId2"/>
              </a:rPr>
              <a:t>http://www.linkedin.com/in/davidwcovington</a:t>
            </a:r>
            <a:endParaRPr lang="en-US" sz="2600" dirty="0"/>
          </a:p>
          <a:p>
            <a:r>
              <a:rPr lang="en-US" sz="2600" dirty="0" smtClean="0"/>
              <a:t>       </a:t>
            </a:r>
            <a:r>
              <a:rPr lang="en-US" sz="2600" u="sng" dirty="0" smtClean="0">
                <a:hlinkClick r:id="rId3"/>
              </a:rPr>
              <a:t>https</a:t>
            </a:r>
            <a:r>
              <a:rPr lang="en-US" sz="2600" u="sng" dirty="0">
                <a:hlinkClick r:id="rId3"/>
              </a:rPr>
              <a:t>://twitter.com/davidwcovington</a:t>
            </a:r>
            <a:endParaRPr lang="en-US" sz="2600" dirty="0"/>
          </a:p>
          <a:p>
            <a:r>
              <a:rPr lang="en-US" sz="2600" dirty="0" smtClean="0"/>
              <a:t>       </a:t>
            </a:r>
            <a:r>
              <a:rPr lang="en-US" sz="2600" u="sng" dirty="0" smtClean="0">
                <a:hlinkClick r:id="rId4"/>
              </a:rPr>
              <a:t>https</a:t>
            </a:r>
            <a:r>
              <a:rPr lang="en-US" sz="2600" u="sng" dirty="0">
                <a:hlinkClick r:id="rId4"/>
              </a:rPr>
              <a:t>://www.facebook.com/david.covington</a:t>
            </a:r>
            <a:endParaRPr lang="en-US" sz="2600" dirty="0"/>
          </a:p>
          <a:p>
            <a:r>
              <a:rPr lang="en-US" sz="2600" dirty="0" smtClean="0"/>
              <a:t>       </a:t>
            </a:r>
            <a:r>
              <a:rPr lang="en-US" sz="2600" u="sng" dirty="0" smtClean="0">
                <a:hlinkClick r:id="rId5"/>
              </a:rPr>
              <a:t>http</a:t>
            </a:r>
            <a:r>
              <a:rPr lang="en-US" sz="2600" u="sng" dirty="0">
                <a:hlinkClick r:id="rId5"/>
              </a:rPr>
              <a:t>://www.youtube.com/davidcovington</a:t>
            </a:r>
            <a:endParaRPr lang="en-US" sz="2600" dirty="0"/>
          </a:p>
          <a:p>
            <a:endParaRPr lang="en-US" dirty="0"/>
          </a:p>
        </p:txBody>
      </p:sp>
      <p:pic>
        <p:nvPicPr>
          <p:cNvPr id="2051" name="Picture 3" descr="Like ADHS on Faceboo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113" y="5152048"/>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Follow ADHS on Twitt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2113" y="461505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Watch ADHS on YouTub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2113" y="5663434"/>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https://encrypted-tbn3.gstatic.com/images?q=tbn:ANd9GcTT1931AvDY-8Wg05lVCQtsB4szrRyFWdXS6B0T6pKlXKKwf73ZBw"/>
          <p:cNvPicPr>
            <a:picLocks noChangeAspect="1" noChangeArrowheads="1"/>
          </p:cNvPicPr>
          <p:nvPr/>
        </p:nvPicPr>
        <p:blipFill rotWithShape="1">
          <a:blip r:embed="rId9">
            <a:extLst>
              <a:ext uri="{28A0092B-C50C-407E-A947-70E740481C1C}">
                <a14:useLocalDpi xmlns:a14="http://schemas.microsoft.com/office/drawing/2010/main" val="0"/>
              </a:ext>
            </a:extLst>
          </a:blip>
          <a:srcRect l="5903" t="8352" r="35915" b="11648"/>
          <a:stretch/>
        </p:blipFill>
        <p:spPr bwMode="auto">
          <a:xfrm>
            <a:off x="896112" y="4048419"/>
            <a:ext cx="475488" cy="47548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143000" y="6456008"/>
            <a:ext cx="6781800" cy="325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mj-lt"/>
              </a:rPr>
              <a:t>zerosuicide.org</a:t>
            </a:r>
            <a:endParaRPr lang="en-US" b="1" dirty="0">
              <a:latin typeface="+mj-lt"/>
            </a:endParaRPr>
          </a:p>
        </p:txBody>
      </p:sp>
      <p:grpSp>
        <p:nvGrpSpPr>
          <p:cNvPr id="9" name="Group 8"/>
          <p:cNvGrpSpPr/>
          <p:nvPr/>
        </p:nvGrpSpPr>
        <p:grpSpPr>
          <a:xfrm>
            <a:off x="7772400" y="5562600"/>
            <a:ext cx="1309361" cy="1051560"/>
            <a:chOff x="7920591" y="5716678"/>
            <a:chExt cx="1309361" cy="1051560"/>
          </a:xfrm>
        </p:grpSpPr>
        <p:sp>
          <p:nvSpPr>
            <p:cNvPr id="10" name="Oval 9"/>
            <p:cNvSpPr/>
            <p:nvPr/>
          </p:nvSpPr>
          <p:spPr>
            <a:xfrm>
              <a:off x="8089392" y="5727192"/>
              <a:ext cx="978408" cy="9784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20591" y="5716678"/>
              <a:ext cx="1309361" cy="1051560"/>
            </a:xfrm>
            <a:prstGeom prst="rect">
              <a:avLst/>
            </a:prstGeom>
          </p:spPr>
        </p:pic>
      </p:grpSp>
    </p:spTree>
    <p:extLst>
      <p:ext uri="{BB962C8B-B14F-4D97-AF65-F5344CB8AC3E}">
        <p14:creationId xmlns:p14="http://schemas.microsoft.com/office/powerpoint/2010/main" val="322929465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4000" cy="6324600"/>
          </a:xfrm>
        </p:spPr>
      </p:pic>
      <p:sp>
        <p:nvSpPr>
          <p:cNvPr id="9" name="Title 1"/>
          <p:cNvSpPr txBox="1">
            <a:spLocks/>
          </p:cNvSpPr>
          <p:nvPr/>
        </p:nvSpPr>
        <p:spPr>
          <a:xfrm>
            <a:off x="304800" y="4495800"/>
            <a:ext cx="5105400" cy="856396"/>
          </a:xfrm>
          <a:prstGeom prst="rect">
            <a:avLst/>
          </a:prstGeom>
        </p:spPr>
        <p:txBody>
          <a:bodyPr vert="horz" lIns="91440" tIns="45720" rIns="91440" bIns="45720" rtlCol="0" anchor="b">
            <a:normAutofit fontScale="92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fontAlgn="auto">
              <a:spcAft>
                <a:spcPts val="0"/>
              </a:spcAft>
            </a:pPr>
            <a:r>
              <a:rPr lang="en-US" dirty="0" smtClean="0">
                <a:solidFill>
                  <a:schemeClr val="bg1"/>
                </a:solidFill>
              </a:rPr>
              <a:t>The Forgotten Patient</a:t>
            </a:r>
            <a:endParaRPr lang="en-US"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8191" y="5564278"/>
            <a:ext cx="1309361" cy="1051560"/>
          </a:xfrm>
          <a:prstGeom prst="rect">
            <a:avLst/>
          </a:prstGeom>
        </p:spPr>
      </p:pic>
      <p:grpSp>
        <p:nvGrpSpPr>
          <p:cNvPr id="8" name="Group 7"/>
          <p:cNvGrpSpPr/>
          <p:nvPr/>
        </p:nvGrpSpPr>
        <p:grpSpPr>
          <a:xfrm>
            <a:off x="7772400" y="5562600"/>
            <a:ext cx="1309361" cy="1051560"/>
            <a:chOff x="7920591" y="5716678"/>
            <a:chExt cx="1309361" cy="1051560"/>
          </a:xfrm>
        </p:grpSpPr>
        <p:sp>
          <p:nvSpPr>
            <p:cNvPr id="10" name="Oval 9"/>
            <p:cNvSpPr/>
            <p:nvPr/>
          </p:nvSpPr>
          <p:spPr>
            <a:xfrm>
              <a:off x="8089392" y="5727192"/>
              <a:ext cx="978408" cy="9784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0591" y="5716678"/>
              <a:ext cx="1309361" cy="1051560"/>
            </a:xfrm>
            <a:prstGeom prst="rect">
              <a:avLst/>
            </a:prstGeom>
          </p:spPr>
        </p:pic>
      </p:grpSp>
    </p:spTree>
    <p:extLst>
      <p:ext uri="{BB962C8B-B14F-4D97-AF65-F5344CB8AC3E}">
        <p14:creationId xmlns:p14="http://schemas.microsoft.com/office/powerpoint/2010/main" val="820948369"/>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2"/>
          <p:cNvSpPr>
            <a:spLocks noChangeArrowheads="1"/>
          </p:cNvSpPr>
          <p:nvPr/>
        </p:nvSpPr>
        <p:spPr bwMode="auto">
          <a:xfrm>
            <a:off x="1688938" y="1095092"/>
            <a:ext cx="5846663" cy="4345744"/>
          </a:xfrm>
          <a:prstGeom prst="triangle">
            <a:avLst>
              <a:gd name="adj" fmla="val 50000"/>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lIns="81935" tIns="40968" rIns="81935" bIns="40968" anchor="ctr"/>
          <a:lstStyle/>
          <a:p>
            <a:pPr algn="ctr" defTabSz="819576" fontAlgn="auto">
              <a:spcBef>
                <a:spcPts val="0"/>
              </a:spcBef>
              <a:spcAft>
                <a:spcPts val="0"/>
              </a:spcAft>
              <a:defRPr/>
            </a:pPr>
            <a:endParaRPr lang="en-GB" sz="2162" kern="0" dirty="0">
              <a:solidFill>
                <a:sysClr val="windowText" lastClr="000000"/>
              </a:solidFill>
              <a:cs typeface="Times New Roman" pitchFamily="18" charset="0"/>
            </a:endParaRPr>
          </a:p>
        </p:txBody>
      </p:sp>
      <p:sp>
        <p:nvSpPr>
          <p:cNvPr id="18" name="Line 3"/>
          <p:cNvSpPr>
            <a:spLocks noChangeShapeType="1"/>
          </p:cNvSpPr>
          <p:nvPr/>
        </p:nvSpPr>
        <p:spPr bwMode="auto">
          <a:xfrm>
            <a:off x="1905001" y="4801887"/>
            <a:ext cx="5486400" cy="0"/>
          </a:xfrm>
          <a:prstGeom prst="line">
            <a:avLst/>
          </a:prstGeom>
          <a:noFill/>
          <a:ln w="38100">
            <a:solidFill>
              <a:srgbClr val="FFFFFF"/>
            </a:solidFill>
            <a:round/>
            <a:headEnd/>
            <a:tailEnd/>
          </a:ln>
        </p:spPr>
        <p:txBody>
          <a:bodyPr wrap="none" lIns="91304" tIns="45651" rIns="91304" bIns="45651" anchor="ctr"/>
          <a:lstStyle/>
          <a:p>
            <a:pPr fontAlgn="auto">
              <a:spcBef>
                <a:spcPts val="0"/>
              </a:spcBef>
              <a:spcAft>
                <a:spcPts val="0"/>
              </a:spcAft>
              <a:defRPr/>
            </a:pPr>
            <a:endParaRPr lang="en-US" sz="2162" kern="0" dirty="0">
              <a:solidFill>
                <a:sysClr val="windowText" lastClr="000000"/>
              </a:solidFill>
            </a:endParaRPr>
          </a:p>
        </p:txBody>
      </p:sp>
      <p:sp>
        <p:nvSpPr>
          <p:cNvPr id="19" name="Line 4"/>
          <p:cNvSpPr>
            <a:spLocks noChangeShapeType="1"/>
          </p:cNvSpPr>
          <p:nvPr/>
        </p:nvSpPr>
        <p:spPr bwMode="auto">
          <a:xfrm flipV="1">
            <a:off x="2514602" y="3909510"/>
            <a:ext cx="4191000" cy="0"/>
          </a:xfrm>
          <a:prstGeom prst="line">
            <a:avLst/>
          </a:prstGeom>
          <a:noFill/>
          <a:ln w="38100">
            <a:solidFill>
              <a:srgbClr val="FFFFFF"/>
            </a:solidFill>
            <a:round/>
            <a:headEnd/>
            <a:tailEnd/>
          </a:ln>
        </p:spPr>
        <p:txBody>
          <a:bodyPr wrap="none" lIns="91304" tIns="45651" rIns="91304" bIns="45651" anchor="ctr"/>
          <a:lstStyle/>
          <a:p>
            <a:pPr fontAlgn="auto">
              <a:spcBef>
                <a:spcPts val="0"/>
              </a:spcBef>
              <a:spcAft>
                <a:spcPts val="0"/>
              </a:spcAft>
              <a:defRPr/>
            </a:pPr>
            <a:endParaRPr lang="en-US" sz="2162" kern="0" dirty="0">
              <a:solidFill>
                <a:sysClr val="windowText" lastClr="000000"/>
              </a:solidFill>
            </a:endParaRPr>
          </a:p>
        </p:txBody>
      </p:sp>
      <p:sp>
        <p:nvSpPr>
          <p:cNvPr id="20" name="Line 5"/>
          <p:cNvSpPr>
            <a:spLocks noChangeShapeType="1"/>
          </p:cNvSpPr>
          <p:nvPr/>
        </p:nvSpPr>
        <p:spPr bwMode="auto">
          <a:xfrm flipV="1">
            <a:off x="3200400" y="3049152"/>
            <a:ext cx="2819400" cy="0"/>
          </a:xfrm>
          <a:prstGeom prst="line">
            <a:avLst/>
          </a:prstGeom>
          <a:noFill/>
          <a:ln w="38100">
            <a:solidFill>
              <a:srgbClr val="FFFFFF"/>
            </a:solidFill>
            <a:round/>
            <a:headEnd/>
            <a:tailEnd/>
          </a:ln>
        </p:spPr>
        <p:txBody>
          <a:bodyPr wrap="none" lIns="91304" tIns="45651" rIns="91304" bIns="45651" anchor="ctr"/>
          <a:lstStyle/>
          <a:p>
            <a:pPr fontAlgn="auto">
              <a:spcBef>
                <a:spcPts val="0"/>
              </a:spcBef>
              <a:spcAft>
                <a:spcPts val="0"/>
              </a:spcAft>
              <a:defRPr/>
            </a:pPr>
            <a:endParaRPr lang="en-US" sz="2162" kern="0" dirty="0">
              <a:solidFill>
                <a:sysClr val="windowText" lastClr="000000"/>
              </a:solidFill>
            </a:endParaRPr>
          </a:p>
        </p:txBody>
      </p:sp>
      <p:sp>
        <p:nvSpPr>
          <p:cNvPr id="21" name="Text Box 7"/>
          <p:cNvSpPr txBox="1">
            <a:spLocks noChangeArrowheads="1"/>
          </p:cNvSpPr>
          <p:nvPr/>
        </p:nvSpPr>
        <p:spPr bwMode="auto">
          <a:xfrm>
            <a:off x="3486152" y="2289457"/>
            <a:ext cx="2209800" cy="581784"/>
          </a:xfrm>
          <a:prstGeom prst="rect">
            <a:avLst/>
          </a:prstGeom>
          <a:noFill/>
          <a:ln w="9525">
            <a:noFill/>
            <a:miter lim="800000"/>
            <a:headEnd/>
            <a:tailEnd/>
          </a:ln>
        </p:spPr>
        <p:txBody>
          <a:bodyPr lIns="81935" tIns="40968" rIns="81935" bIns="40968">
            <a:spAutoFit/>
          </a:bodyPr>
          <a:lstStyle/>
          <a:p>
            <a:pPr algn="ctr" defTabSz="819576" fontAlgn="auto">
              <a:spcBef>
                <a:spcPts val="0"/>
              </a:spcBef>
              <a:spcAft>
                <a:spcPts val="0"/>
              </a:spcAft>
              <a:defRPr/>
            </a:pPr>
            <a:r>
              <a:rPr lang="en-GB" sz="1802" b="1" kern="0" dirty="0">
                <a:solidFill>
                  <a:schemeClr val="bg1"/>
                </a:solidFill>
                <a:cs typeface="Times New Roman" pitchFamily="18" charset="0"/>
              </a:rPr>
              <a:t>572,000</a:t>
            </a:r>
            <a:r>
              <a:rPr lang="en-GB" sz="1441" b="1" kern="0" dirty="0">
                <a:solidFill>
                  <a:schemeClr val="bg1"/>
                </a:solidFill>
                <a:cs typeface="Times New Roman" pitchFamily="18" charset="0"/>
              </a:rPr>
              <a:t/>
            </a:r>
            <a:br>
              <a:rPr lang="en-GB" sz="1441" b="1" kern="0" dirty="0">
                <a:solidFill>
                  <a:schemeClr val="bg1"/>
                </a:solidFill>
                <a:cs typeface="Times New Roman" pitchFamily="18" charset="0"/>
              </a:rPr>
            </a:br>
            <a:r>
              <a:rPr lang="en-GB" sz="1441" b="1" kern="0" dirty="0">
                <a:solidFill>
                  <a:schemeClr val="bg1"/>
                </a:solidFill>
                <a:cs typeface="Times New Roman" pitchFamily="18" charset="0"/>
              </a:rPr>
              <a:t>Hospitalizations**</a:t>
            </a:r>
          </a:p>
        </p:txBody>
      </p:sp>
      <p:sp>
        <p:nvSpPr>
          <p:cNvPr id="22" name="Text Box 8"/>
          <p:cNvSpPr txBox="1">
            <a:spLocks noChangeArrowheads="1"/>
          </p:cNvSpPr>
          <p:nvPr/>
        </p:nvSpPr>
        <p:spPr bwMode="auto">
          <a:xfrm>
            <a:off x="2998789" y="3235911"/>
            <a:ext cx="3184525" cy="581784"/>
          </a:xfrm>
          <a:prstGeom prst="rect">
            <a:avLst/>
          </a:prstGeom>
          <a:noFill/>
          <a:ln w="9525">
            <a:noFill/>
            <a:miter lim="800000"/>
            <a:headEnd/>
            <a:tailEnd/>
          </a:ln>
        </p:spPr>
        <p:txBody>
          <a:bodyPr lIns="81935" tIns="40968" rIns="81935" bIns="40968">
            <a:spAutoFit/>
          </a:bodyPr>
          <a:lstStyle/>
          <a:p>
            <a:pPr algn="ctr" defTabSz="819576" fontAlgn="auto">
              <a:spcBef>
                <a:spcPts val="0"/>
              </a:spcBef>
              <a:spcAft>
                <a:spcPts val="0"/>
              </a:spcAft>
              <a:defRPr/>
            </a:pPr>
            <a:r>
              <a:rPr lang="en-US" sz="1802" b="1" kern="0" dirty="0">
                <a:solidFill>
                  <a:schemeClr val="bg1"/>
                </a:solidFill>
                <a:cs typeface="Times New Roman" pitchFamily="18" charset="0"/>
              </a:rPr>
              <a:t>752,000 Attempts</a:t>
            </a:r>
            <a:r>
              <a:rPr lang="en-US" sz="1441" b="1" kern="0" dirty="0">
                <a:solidFill>
                  <a:schemeClr val="bg1"/>
                </a:solidFill>
                <a:cs typeface="Times New Roman" pitchFamily="18" charset="0"/>
              </a:rPr>
              <a:t/>
            </a:r>
            <a:br>
              <a:rPr lang="en-US" sz="1441" b="1" kern="0" dirty="0">
                <a:solidFill>
                  <a:schemeClr val="bg1"/>
                </a:solidFill>
                <a:cs typeface="Times New Roman" pitchFamily="18" charset="0"/>
              </a:rPr>
            </a:br>
            <a:r>
              <a:rPr lang="en-US" sz="1441" b="1" kern="0" dirty="0">
                <a:solidFill>
                  <a:schemeClr val="bg1"/>
                </a:solidFill>
                <a:cs typeface="Times New Roman" pitchFamily="18" charset="0"/>
              </a:rPr>
              <a:t>Requiring Medical Attention**</a:t>
            </a:r>
            <a:endParaRPr lang="en-GB" sz="1441" b="1" kern="0" dirty="0">
              <a:solidFill>
                <a:schemeClr val="bg1"/>
              </a:solidFill>
              <a:cs typeface="Times New Roman" pitchFamily="18" charset="0"/>
            </a:endParaRPr>
          </a:p>
        </p:txBody>
      </p:sp>
      <p:sp>
        <p:nvSpPr>
          <p:cNvPr id="23" name="Text Box 9"/>
          <p:cNvSpPr txBox="1">
            <a:spLocks noChangeArrowheads="1"/>
          </p:cNvSpPr>
          <p:nvPr/>
        </p:nvSpPr>
        <p:spPr bwMode="auto">
          <a:xfrm>
            <a:off x="2732090" y="4112728"/>
            <a:ext cx="3717925" cy="581784"/>
          </a:xfrm>
          <a:prstGeom prst="rect">
            <a:avLst/>
          </a:prstGeom>
          <a:noFill/>
          <a:ln w="9525">
            <a:noFill/>
            <a:miter lim="800000"/>
            <a:headEnd/>
            <a:tailEnd/>
          </a:ln>
        </p:spPr>
        <p:txBody>
          <a:bodyPr lIns="81935" tIns="40968" rIns="81935" bIns="40968">
            <a:spAutoFit/>
          </a:bodyPr>
          <a:lstStyle/>
          <a:p>
            <a:pPr algn="ctr" defTabSz="819576" fontAlgn="auto">
              <a:spcBef>
                <a:spcPts val="0"/>
              </a:spcBef>
              <a:spcAft>
                <a:spcPts val="0"/>
              </a:spcAft>
              <a:defRPr/>
            </a:pPr>
            <a:r>
              <a:rPr lang="en-US" sz="1802" b="1" kern="0" dirty="0">
                <a:solidFill>
                  <a:schemeClr val="bg1"/>
                </a:solidFill>
                <a:cs typeface="Times New Roman" pitchFamily="18" charset="0"/>
              </a:rPr>
              <a:t>1,100,000</a:t>
            </a:r>
          </a:p>
          <a:p>
            <a:pPr algn="ctr" defTabSz="819576" fontAlgn="auto">
              <a:spcBef>
                <a:spcPts val="0"/>
              </a:spcBef>
              <a:spcAft>
                <a:spcPts val="0"/>
              </a:spcAft>
              <a:defRPr/>
            </a:pPr>
            <a:r>
              <a:rPr lang="en-US" sz="1441" b="1" kern="0" dirty="0">
                <a:solidFill>
                  <a:schemeClr val="bg1"/>
                </a:solidFill>
                <a:cs typeface="Times New Roman" pitchFamily="18" charset="0"/>
              </a:rPr>
              <a:t>Suicide Attempts**</a:t>
            </a:r>
            <a:endParaRPr lang="en-GB" sz="1441" b="1" kern="0" dirty="0">
              <a:solidFill>
                <a:schemeClr val="bg1"/>
              </a:solidFill>
              <a:cs typeface="Times New Roman" pitchFamily="18" charset="0"/>
            </a:endParaRPr>
          </a:p>
        </p:txBody>
      </p:sp>
      <p:sp>
        <p:nvSpPr>
          <p:cNvPr id="24" name="Text Box 10"/>
          <p:cNvSpPr txBox="1">
            <a:spLocks noChangeArrowheads="1"/>
          </p:cNvSpPr>
          <p:nvPr/>
        </p:nvSpPr>
        <p:spPr bwMode="auto">
          <a:xfrm>
            <a:off x="2512669" y="4870532"/>
            <a:ext cx="4255950" cy="581784"/>
          </a:xfrm>
          <a:prstGeom prst="rect">
            <a:avLst/>
          </a:prstGeom>
          <a:noFill/>
          <a:ln w="9525">
            <a:noFill/>
            <a:miter lim="800000"/>
            <a:headEnd/>
            <a:tailEnd/>
          </a:ln>
        </p:spPr>
        <p:txBody>
          <a:bodyPr wrap="square" lIns="81935" tIns="40968" rIns="81935" bIns="40968">
            <a:spAutoFit/>
          </a:bodyPr>
          <a:lstStyle/>
          <a:p>
            <a:pPr algn="ctr" defTabSz="819576" fontAlgn="auto">
              <a:spcBef>
                <a:spcPts val="0"/>
              </a:spcBef>
              <a:spcAft>
                <a:spcPts val="0"/>
              </a:spcAft>
              <a:defRPr/>
            </a:pPr>
            <a:r>
              <a:rPr lang="en-US" sz="1802" b="1" kern="0" dirty="0">
                <a:solidFill>
                  <a:schemeClr val="bg1"/>
                </a:solidFill>
                <a:cs typeface="Times New Roman" pitchFamily="18" charset="0"/>
              </a:rPr>
              <a:t>8,700,000 </a:t>
            </a:r>
          </a:p>
          <a:p>
            <a:pPr algn="ctr" defTabSz="819576" fontAlgn="auto">
              <a:spcBef>
                <a:spcPts val="0"/>
              </a:spcBef>
              <a:spcAft>
                <a:spcPts val="0"/>
              </a:spcAft>
              <a:defRPr/>
            </a:pPr>
            <a:r>
              <a:rPr lang="en-US" sz="1441" b="1" kern="0" dirty="0">
                <a:solidFill>
                  <a:schemeClr val="bg1"/>
                </a:solidFill>
                <a:cs typeface="Times New Roman" pitchFamily="18" charset="0"/>
              </a:rPr>
              <a:t>Seriously Considered Suicide**</a:t>
            </a:r>
          </a:p>
        </p:txBody>
      </p:sp>
      <p:sp>
        <p:nvSpPr>
          <p:cNvPr id="25" name="Line 11"/>
          <p:cNvSpPr>
            <a:spLocks noChangeShapeType="1"/>
          </p:cNvSpPr>
          <p:nvPr/>
        </p:nvSpPr>
        <p:spPr bwMode="auto">
          <a:xfrm flipV="1">
            <a:off x="3810002" y="2137517"/>
            <a:ext cx="1600200" cy="0"/>
          </a:xfrm>
          <a:prstGeom prst="line">
            <a:avLst/>
          </a:prstGeom>
          <a:noFill/>
          <a:ln w="38100">
            <a:solidFill>
              <a:srgbClr val="FFFFFF"/>
            </a:solidFill>
            <a:round/>
            <a:headEnd/>
            <a:tailEnd/>
          </a:ln>
        </p:spPr>
        <p:txBody>
          <a:bodyPr wrap="none" lIns="91304" tIns="45651" rIns="91304" bIns="45651" anchor="ctr"/>
          <a:lstStyle/>
          <a:p>
            <a:pPr fontAlgn="auto">
              <a:spcBef>
                <a:spcPts val="0"/>
              </a:spcBef>
              <a:spcAft>
                <a:spcPts val="0"/>
              </a:spcAft>
              <a:defRPr/>
            </a:pPr>
            <a:endParaRPr lang="en-US" sz="2162" kern="0" dirty="0">
              <a:solidFill>
                <a:sysClr val="windowText" lastClr="000000"/>
              </a:solidFill>
            </a:endParaRPr>
          </a:p>
        </p:txBody>
      </p:sp>
      <p:sp>
        <p:nvSpPr>
          <p:cNvPr id="26" name="Text Box 12"/>
          <p:cNvSpPr txBox="1">
            <a:spLocks noChangeArrowheads="1"/>
          </p:cNvSpPr>
          <p:nvPr/>
        </p:nvSpPr>
        <p:spPr bwMode="auto">
          <a:xfrm>
            <a:off x="4022846" y="1575603"/>
            <a:ext cx="1219200" cy="581794"/>
          </a:xfrm>
          <a:prstGeom prst="rect">
            <a:avLst/>
          </a:prstGeom>
          <a:noFill/>
          <a:ln w="9525">
            <a:noFill/>
            <a:miter lim="800000"/>
            <a:headEnd/>
            <a:tailEnd/>
          </a:ln>
        </p:spPr>
        <p:txBody>
          <a:bodyPr lIns="81945" tIns="40973" rIns="81945" bIns="40973">
            <a:spAutoFit/>
          </a:bodyPr>
          <a:lstStyle/>
          <a:p>
            <a:pPr algn="ctr" defTabSz="819576" fontAlgn="auto">
              <a:spcBef>
                <a:spcPct val="50000"/>
              </a:spcBef>
              <a:spcAft>
                <a:spcPts val="0"/>
              </a:spcAft>
              <a:defRPr/>
            </a:pPr>
            <a:r>
              <a:rPr lang="en-US" sz="1802" b="1" dirty="0">
                <a:solidFill>
                  <a:schemeClr val="bg1"/>
                </a:solidFill>
              </a:rPr>
              <a:t>38,364</a:t>
            </a:r>
            <a:r>
              <a:rPr lang="en-US" sz="1802" b="1" kern="0" dirty="0">
                <a:solidFill>
                  <a:schemeClr val="bg1"/>
                </a:solidFill>
              </a:rPr>
              <a:t> </a:t>
            </a:r>
            <a:r>
              <a:rPr lang="en-US" sz="1441" b="1" kern="0" dirty="0">
                <a:solidFill>
                  <a:schemeClr val="bg1"/>
                </a:solidFill>
              </a:rPr>
              <a:t>Suicides*</a:t>
            </a:r>
          </a:p>
        </p:txBody>
      </p:sp>
      <p:sp>
        <p:nvSpPr>
          <p:cNvPr id="27" name="TextBox 26"/>
          <p:cNvSpPr txBox="1"/>
          <p:nvPr/>
        </p:nvSpPr>
        <p:spPr>
          <a:xfrm>
            <a:off x="76201" y="5705504"/>
            <a:ext cx="8001000" cy="771496"/>
          </a:xfrm>
          <a:prstGeom prst="rect">
            <a:avLst/>
          </a:prstGeom>
          <a:noFill/>
        </p:spPr>
        <p:txBody>
          <a:bodyPr wrap="square" lIns="91315" tIns="45658" rIns="91315" bIns="45658">
            <a:spAutoFit/>
          </a:bodyPr>
          <a:lstStyle/>
          <a:p>
            <a:pPr indent="-576535">
              <a:tabLst>
                <a:tab pos="567670" algn="l"/>
              </a:tabLst>
              <a:defRPr/>
            </a:pPr>
            <a:r>
              <a:rPr lang="en-US" sz="901" dirty="0"/>
              <a:t>Source: </a:t>
            </a:r>
            <a:r>
              <a:rPr lang="en-US" sz="901" dirty="0" smtClean="0"/>
              <a:t>* </a:t>
            </a:r>
            <a:r>
              <a:rPr lang="en-US" sz="901" dirty="0"/>
              <a:t>National Center for Injury Prevention and Control, Centers for Disease Control and Prevention. (2009). </a:t>
            </a:r>
            <a:r>
              <a:rPr lang="en-US" sz="901" i="1" dirty="0"/>
              <a:t>Web-based Injury Statistics Query and Reporting System (WISQARS)</a:t>
            </a:r>
            <a:r>
              <a:rPr lang="en-US" sz="901" dirty="0"/>
              <a:t>. Available from: </a:t>
            </a:r>
            <a:r>
              <a:rPr lang="en-US" sz="901" b="1" dirty="0">
                <a:solidFill>
                  <a:srgbClr val="002060"/>
                </a:solidFill>
              </a:rPr>
              <a:t>www.cdc.gov/injury/wisqars/index.html.</a:t>
            </a:r>
          </a:p>
          <a:p>
            <a:pPr indent="-576535">
              <a:tabLst>
                <a:tab pos="567670" algn="l"/>
              </a:tabLst>
              <a:defRPr/>
            </a:pPr>
            <a:r>
              <a:rPr lang="en-US" sz="901" dirty="0"/>
              <a:t>**Substance Abuse and Mental Health Services Administration, </a:t>
            </a:r>
            <a:r>
              <a:rPr lang="en-US" sz="901" i="1" dirty="0"/>
              <a:t>Results from the 2010 National Survey on Drug Use and Health: Mental Health Findings</a:t>
            </a:r>
            <a:r>
              <a:rPr lang="en-US" sz="901" dirty="0"/>
              <a:t>, NSDUH Series H-42, HHS Publication No. (SMA) 11-4667. Rockville, MD: Substance Abuse and Mental Health Services Administration, 2012.</a:t>
            </a:r>
          </a:p>
          <a:p>
            <a:pPr>
              <a:defRPr/>
            </a:pPr>
            <a:endParaRPr lang="en-US" sz="811" dirty="0"/>
          </a:p>
        </p:txBody>
      </p:sp>
      <p:sp>
        <p:nvSpPr>
          <p:cNvPr id="16" name="Title 2"/>
          <p:cNvSpPr txBox="1">
            <a:spLocks/>
          </p:cNvSpPr>
          <p:nvPr/>
        </p:nvSpPr>
        <p:spPr bwMode="auto">
          <a:xfrm>
            <a:off x="1894870" y="79012"/>
            <a:ext cx="7001725" cy="823732"/>
          </a:xfrm>
          <a:prstGeom prst="rect">
            <a:avLst/>
          </a:prstGeom>
          <a:noFill/>
          <a:ln w="9525">
            <a:noFill/>
            <a:miter lim="800000"/>
            <a:headEnd/>
            <a:tailEnd/>
          </a:ln>
          <a:effectLst/>
        </p:spPr>
        <p:txBody>
          <a:bodyPr vert="horz" wrap="square" lIns="91319" tIns="45659" rIns="91319" bIns="45659" numCol="1" anchor="b" anchorCtr="0" compatLnSpc="1">
            <a:prstTxWarp prst="textNoShape">
              <a:avLst/>
            </a:prstTxWarp>
          </a:bodyPr>
          <a:lstStyle>
            <a:lvl1pPr algn="r" defTabSz="1014413" rtl="0" fontAlgn="base">
              <a:spcBef>
                <a:spcPct val="0"/>
              </a:spcBef>
              <a:spcAft>
                <a:spcPct val="0"/>
              </a:spcAft>
              <a:defRPr sz="2400" b="1">
                <a:solidFill>
                  <a:schemeClr val="tx2"/>
                </a:solidFill>
                <a:latin typeface="Calibri"/>
                <a:ea typeface="+mj-ea"/>
                <a:cs typeface="+mj-cs"/>
              </a:defRPr>
            </a:lvl1pPr>
            <a:lvl2pPr algn="l" defTabSz="1014413" rtl="0" fontAlgn="base">
              <a:spcBef>
                <a:spcPct val="0"/>
              </a:spcBef>
              <a:spcAft>
                <a:spcPct val="0"/>
              </a:spcAft>
              <a:defRPr sz="4000" b="1">
                <a:solidFill>
                  <a:schemeClr val="tx2"/>
                </a:solidFill>
                <a:latin typeface="Arial" pitchFamily="-105" charset="0"/>
              </a:defRPr>
            </a:lvl2pPr>
            <a:lvl3pPr algn="l" defTabSz="1014413" rtl="0" fontAlgn="base">
              <a:spcBef>
                <a:spcPct val="0"/>
              </a:spcBef>
              <a:spcAft>
                <a:spcPct val="0"/>
              </a:spcAft>
              <a:defRPr sz="4000" b="1">
                <a:solidFill>
                  <a:schemeClr val="tx2"/>
                </a:solidFill>
                <a:latin typeface="Arial" pitchFamily="-105" charset="0"/>
              </a:defRPr>
            </a:lvl3pPr>
            <a:lvl4pPr algn="l" defTabSz="1014413" rtl="0" fontAlgn="base">
              <a:spcBef>
                <a:spcPct val="0"/>
              </a:spcBef>
              <a:spcAft>
                <a:spcPct val="0"/>
              </a:spcAft>
              <a:defRPr sz="4000" b="1">
                <a:solidFill>
                  <a:schemeClr val="tx2"/>
                </a:solidFill>
                <a:latin typeface="Arial" pitchFamily="-105" charset="0"/>
              </a:defRPr>
            </a:lvl4pPr>
            <a:lvl5pPr algn="l" defTabSz="1014413" rtl="0" fontAlgn="base">
              <a:spcBef>
                <a:spcPct val="0"/>
              </a:spcBef>
              <a:spcAft>
                <a:spcPct val="0"/>
              </a:spcAft>
              <a:defRPr sz="4000" b="1">
                <a:solidFill>
                  <a:schemeClr val="tx2"/>
                </a:solidFill>
                <a:latin typeface="Arial" pitchFamily="-105" charset="0"/>
              </a:defRPr>
            </a:lvl5pPr>
            <a:lvl6pPr marL="457200" algn="l" defTabSz="1014413" rtl="0" fontAlgn="base">
              <a:spcBef>
                <a:spcPct val="0"/>
              </a:spcBef>
              <a:spcAft>
                <a:spcPct val="0"/>
              </a:spcAft>
              <a:defRPr sz="4000" b="1">
                <a:solidFill>
                  <a:schemeClr val="tx2"/>
                </a:solidFill>
                <a:latin typeface="Arial" pitchFamily="-105" charset="0"/>
              </a:defRPr>
            </a:lvl6pPr>
            <a:lvl7pPr marL="914400" algn="l" defTabSz="1014413" rtl="0" fontAlgn="base">
              <a:spcBef>
                <a:spcPct val="0"/>
              </a:spcBef>
              <a:spcAft>
                <a:spcPct val="0"/>
              </a:spcAft>
              <a:defRPr sz="4000" b="1">
                <a:solidFill>
                  <a:schemeClr val="tx2"/>
                </a:solidFill>
                <a:latin typeface="Arial" pitchFamily="-105" charset="0"/>
              </a:defRPr>
            </a:lvl7pPr>
            <a:lvl8pPr marL="1371600" algn="l" defTabSz="1014413" rtl="0" fontAlgn="base">
              <a:spcBef>
                <a:spcPct val="0"/>
              </a:spcBef>
              <a:spcAft>
                <a:spcPct val="0"/>
              </a:spcAft>
              <a:defRPr sz="4000" b="1">
                <a:solidFill>
                  <a:schemeClr val="tx2"/>
                </a:solidFill>
                <a:latin typeface="Arial" pitchFamily="-105" charset="0"/>
              </a:defRPr>
            </a:lvl8pPr>
            <a:lvl9pPr marL="1828800" algn="l" defTabSz="1014413" rtl="0" fontAlgn="base">
              <a:spcBef>
                <a:spcPct val="0"/>
              </a:spcBef>
              <a:spcAft>
                <a:spcPct val="0"/>
              </a:spcAft>
              <a:defRPr sz="4000" b="1">
                <a:solidFill>
                  <a:schemeClr val="tx2"/>
                </a:solidFill>
                <a:latin typeface="Arial" pitchFamily="-105" charset="0"/>
              </a:defRPr>
            </a:lvl9pPr>
          </a:lstStyle>
          <a:p>
            <a:pPr eaLnBrk="1" hangingPunct="1"/>
            <a:endParaRPr lang="en-US" sz="3243" kern="0" dirty="0"/>
          </a:p>
        </p:txBody>
      </p:sp>
      <p:sp>
        <p:nvSpPr>
          <p:cNvPr id="15" name="Title 14"/>
          <p:cNvSpPr>
            <a:spLocks noGrp="1"/>
          </p:cNvSpPr>
          <p:nvPr>
            <p:ph type="title"/>
          </p:nvPr>
        </p:nvSpPr>
        <p:spPr/>
        <p:txBody>
          <a:bodyPr/>
          <a:lstStyle/>
          <a:p>
            <a:r>
              <a:rPr lang="en-US" dirty="0" smtClean="0"/>
              <a:t>Pyramid of Suicidal Behaviors</a:t>
            </a:r>
            <a:r>
              <a:rPr lang="en-US" kern="0" dirty="0" smtClean="0"/>
              <a:t/>
            </a:r>
            <a:br>
              <a:rPr lang="en-US" kern="0" dirty="0" smtClean="0"/>
            </a:br>
            <a:endParaRPr lang="en-US" dirty="0"/>
          </a:p>
        </p:txBody>
      </p:sp>
      <p:grpSp>
        <p:nvGrpSpPr>
          <p:cNvPr id="28" name="Group 27"/>
          <p:cNvGrpSpPr/>
          <p:nvPr/>
        </p:nvGrpSpPr>
        <p:grpSpPr>
          <a:xfrm>
            <a:off x="7772400" y="5562600"/>
            <a:ext cx="1309361" cy="1051560"/>
            <a:chOff x="7920591" y="5716678"/>
            <a:chExt cx="1309361" cy="1051560"/>
          </a:xfrm>
        </p:grpSpPr>
        <p:sp>
          <p:nvSpPr>
            <p:cNvPr id="29" name="Oval 28"/>
            <p:cNvSpPr/>
            <p:nvPr/>
          </p:nvSpPr>
          <p:spPr>
            <a:xfrm>
              <a:off x="8089392" y="5727192"/>
              <a:ext cx="978408" cy="9784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0591" y="5716678"/>
              <a:ext cx="1309361" cy="1051560"/>
            </a:xfrm>
            <a:prstGeom prst="rect">
              <a:avLst/>
            </a:prstGeom>
          </p:spPr>
        </p:pic>
      </p:grpSp>
    </p:spTree>
    <p:extLst>
      <p:ext uri="{BB962C8B-B14F-4D97-AF65-F5344CB8AC3E}">
        <p14:creationId xmlns:p14="http://schemas.microsoft.com/office/powerpoint/2010/main" val="5044262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C:\Users\David\AppData\Local\Temp\SNAGHTML3a938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687" y="1096617"/>
            <a:ext cx="7336365" cy="477078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bwMode="auto">
          <a:xfrm>
            <a:off x="1" y="0"/>
            <a:ext cx="1963514" cy="6324600"/>
          </a:xfrm>
          <a:prstGeom prst="rect">
            <a:avLst/>
          </a:prstGeom>
          <a:ln>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91319" tIns="45659" rIns="91319" bIns="45659" numCol="1" rtlCol="0" anchor="t" anchorCtr="0" compatLnSpc="1">
            <a:prstTxWarp prst="textNoShape">
              <a:avLst/>
            </a:prstTxWarp>
          </a:bodyPr>
          <a:lstStyle/>
          <a:p>
            <a:pPr defTabSz="913145"/>
            <a:endParaRPr lang="en-US" sz="1802">
              <a:solidFill>
                <a:schemeClr val="tx1"/>
              </a:solidFill>
              <a:latin typeface="Arial" pitchFamily="-105" charset="0"/>
            </a:endParaRPr>
          </a:p>
        </p:txBody>
      </p:sp>
      <p:graphicFrame>
        <p:nvGraphicFramePr>
          <p:cNvPr id="3" name="Table 2"/>
          <p:cNvGraphicFramePr>
            <a:graphicFrameLocks noGrp="1"/>
          </p:cNvGraphicFramePr>
          <p:nvPr>
            <p:extLst/>
          </p:nvPr>
        </p:nvGraphicFramePr>
        <p:xfrm>
          <a:off x="178761" y="1712891"/>
          <a:ext cx="1578820" cy="2517884"/>
        </p:xfrm>
        <a:graphic>
          <a:graphicData uri="http://schemas.openxmlformats.org/drawingml/2006/table">
            <a:tbl>
              <a:tblPr firstRow="1" bandRow="1">
                <a:tableStyleId>{073A0DAA-6AF3-43AB-8588-CEC1D06C72B9}</a:tableStyleId>
              </a:tblPr>
              <a:tblGrid>
                <a:gridCol w="892378"/>
                <a:gridCol w="686442"/>
              </a:tblGrid>
              <a:tr h="62947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0" dirty="0" smtClean="0">
                          <a:solidFill>
                            <a:schemeClr val="tx1"/>
                          </a:solidFill>
                        </a:rPr>
                        <a:t>6.8 to 10.5</a:t>
                      </a:r>
                    </a:p>
                  </a:txBody>
                  <a:tcPr marL="82373" marR="82373" marT="41187" marB="41187">
                    <a:solidFill>
                      <a:schemeClr val="bg1">
                        <a:lumMod val="85000"/>
                      </a:schemeClr>
                    </a:solidFill>
                  </a:tcPr>
                </a:tc>
                <a:tc>
                  <a:txBody>
                    <a:bodyPr/>
                    <a:lstStyle/>
                    <a:p>
                      <a:endParaRPr lang="en-US" sz="1600" dirty="0"/>
                    </a:p>
                  </a:txBody>
                  <a:tcPr marL="82373" marR="82373" marT="41187" marB="41187">
                    <a:solidFill>
                      <a:srgbClr val="FFC000"/>
                    </a:solidFill>
                  </a:tcPr>
                </a:tc>
              </a:tr>
              <a:tr h="629471">
                <a:tc>
                  <a:txBody>
                    <a:bodyPr/>
                    <a:lstStyle/>
                    <a:p>
                      <a:r>
                        <a:rPr lang="en-US" sz="1600" dirty="0" smtClean="0"/>
                        <a:t>10.6</a:t>
                      </a:r>
                      <a:r>
                        <a:rPr lang="en-US" sz="1600" baseline="0" dirty="0" smtClean="0"/>
                        <a:t> to 13.9</a:t>
                      </a:r>
                      <a:endParaRPr lang="en-US" sz="1600" dirty="0"/>
                    </a:p>
                  </a:txBody>
                  <a:tcPr marL="82373" marR="82373" marT="41187" marB="41187"/>
                </a:tc>
                <a:tc>
                  <a:txBody>
                    <a:bodyPr/>
                    <a:lstStyle/>
                    <a:p>
                      <a:endParaRPr lang="en-US" sz="1600" dirty="0"/>
                    </a:p>
                  </a:txBody>
                  <a:tcPr marL="82373" marR="82373" marT="41187" marB="41187"/>
                </a:tc>
              </a:tr>
              <a:tr h="629471">
                <a:tc>
                  <a:txBody>
                    <a:bodyPr/>
                    <a:lstStyle/>
                    <a:p>
                      <a:r>
                        <a:rPr lang="en-US" sz="1600" dirty="0" smtClean="0"/>
                        <a:t>14 to 16.9</a:t>
                      </a:r>
                      <a:endParaRPr lang="en-US" sz="1600" dirty="0"/>
                    </a:p>
                  </a:txBody>
                  <a:tcPr marL="82373" marR="82373" marT="41187" marB="41187"/>
                </a:tc>
                <a:tc>
                  <a:txBody>
                    <a:bodyPr/>
                    <a:lstStyle/>
                    <a:p>
                      <a:endParaRPr lang="en-US" sz="1600" dirty="0"/>
                    </a:p>
                  </a:txBody>
                  <a:tcPr marL="82373" marR="82373" marT="41187" marB="41187">
                    <a:solidFill>
                      <a:srgbClr val="E13C09"/>
                    </a:solidFill>
                  </a:tcPr>
                </a:tc>
              </a:tr>
              <a:tr h="629471">
                <a:tc>
                  <a:txBody>
                    <a:bodyPr/>
                    <a:lstStyle/>
                    <a:p>
                      <a:r>
                        <a:rPr lang="en-US" sz="1600" dirty="0" smtClean="0"/>
                        <a:t>17 to 23</a:t>
                      </a:r>
                      <a:endParaRPr lang="en-US" sz="1600" dirty="0"/>
                    </a:p>
                  </a:txBody>
                  <a:tcPr marL="82373" marR="82373" marT="41187" marB="41187"/>
                </a:tc>
                <a:tc>
                  <a:txBody>
                    <a:bodyPr/>
                    <a:lstStyle/>
                    <a:p>
                      <a:endParaRPr lang="en-US" sz="1600" dirty="0"/>
                    </a:p>
                  </a:txBody>
                  <a:tcPr marL="82373" marR="82373" marT="41187" marB="41187">
                    <a:solidFill>
                      <a:schemeClr val="tx1"/>
                    </a:solidFill>
                  </a:tcPr>
                </a:tc>
              </a:tr>
            </a:tbl>
          </a:graphicData>
        </a:graphic>
      </p:graphicFrame>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089" y="2975804"/>
            <a:ext cx="674338" cy="617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089" y="2341530"/>
            <a:ext cx="675460" cy="617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089" y="1712890"/>
            <a:ext cx="675460" cy="617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bwMode="auto">
          <a:xfrm>
            <a:off x="2855891" y="4838378"/>
            <a:ext cx="411866" cy="343222"/>
          </a:xfrm>
          <a:prstGeom prst="ellipse">
            <a:avLst/>
          </a:prstGeom>
          <a:solidFill>
            <a:schemeClr val="tx1"/>
          </a:solidFill>
          <a:ln w="9525" cap="flat" cmpd="sng" algn="ctr">
            <a:solidFill>
              <a:schemeClr val="bg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823692"/>
            <a:r>
              <a:rPr lang="en-US" sz="1081" dirty="0">
                <a:solidFill>
                  <a:schemeClr val="bg1"/>
                </a:solidFill>
                <a:latin typeface="Arial" pitchFamily="-105" charset="0"/>
              </a:rPr>
              <a:t>23.2</a:t>
            </a:r>
          </a:p>
        </p:txBody>
      </p:sp>
      <p:sp>
        <p:nvSpPr>
          <p:cNvPr id="29" name="Oval 28"/>
          <p:cNvSpPr/>
          <p:nvPr/>
        </p:nvSpPr>
        <p:spPr bwMode="auto">
          <a:xfrm>
            <a:off x="4191000" y="3890111"/>
            <a:ext cx="411866" cy="343222"/>
          </a:xfrm>
          <a:prstGeom prst="ellipse">
            <a:avLst/>
          </a:prstGeom>
          <a:solidFill>
            <a:schemeClr val="tx1"/>
          </a:solidFill>
          <a:ln w="9525" cap="flat" cmpd="sng" algn="ctr">
            <a:solidFill>
              <a:schemeClr val="bg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823692"/>
            <a:r>
              <a:rPr lang="en-US" sz="1081" dirty="0" smtClean="0">
                <a:solidFill>
                  <a:schemeClr val="bg1"/>
                </a:solidFill>
                <a:latin typeface="Arial" pitchFamily="-105" charset="0"/>
              </a:rPr>
              <a:t>20.1</a:t>
            </a:r>
            <a:endParaRPr lang="en-US" sz="1081" dirty="0">
              <a:solidFill>
                <a:schemeClr val="bg1"/>
              </a:solidFill>
              <a:latin typeface="Arial" pitchFamily="-105" charset="0"/>
            </a:endParaRPr>
          </a:p>
        </p:txBody>
      </p:sp>
      <p:sp>
        <p:nvSpPr>
          <p:cNvPr id="36" name="Oval 35"/>
          <p:cNvSpPr/>
          <p:nvPr/>
        </p:nvSpPr>
        <p:spPr bwMode="auto">
          <a:xfrm>
            <a:off x="8294092" y="1333178"/>
            <a:ext cx="411866" cy="343222"/>
          </a:xfrm>
          <a:prstGeom prst="ellipse">
            <a:avLst/>
          </a:prstGeom>
          <a:no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823692"/>
            <a:r>
              <a:rPr lang="en-US" sz="1081" dirty="0">
                <a:latin typeface="Arial" pitchFamily="-105" charset="0"/>
              </a:rPr>
              <a:t>14.0</a:t>
            </a:r>
          </a:p>
        </p:txBody>
      </p:sp>
      <p:sp>
        <p:nvSpPr>
          <p:cNvPr id="37" name="Oval 36"/>
          <p:cNvSpPr/>
          <p:nvPr/>
        </p:nvSpPr>
        <p:spPr bwMode="auto">
          <a:xfrm>
            <a:off x="6974552" y="3466778"/>
            <a:ext cx="411866" cy="343222"/>
          </a:xfrm>
          <a:prstGeom prst="ellipse">
            <a:avLst/>
          </a:prstGeom>
          <a:noFill/>
          <a:ln w="9525" cap="flat" cmpd="sng" algn="ctr">
            <a:solidFill>
              <a:schemeClr val="bg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823692"/>
            <a:r>
              <a:rPr lang="en-US" sz="1081" b="1" dirty="0">
                <a:solidFill>
                  <a:schemeClr val="bg1"/>
                </a:solidFill>
                <a:latin typeface="Arial" pitchFamily="-105" charset="0"/>
              </a:rPr>
              <a:t>14.5</a:t>
            </a:r>
          </a:p>
        </p:txBody>
      </p:sp>
      <p:cxnSp>
        <p:nvCxnSpPr>
          <p:cNvPr id="8" name="Straight Connector 7"/>
          <p:cNvCxnSpPr>
            <a:endCxn id="36" idx="5"/>
          </p:cNvCxnSpPr>
          <p:nvPr/>
        </p:nvCxnSpPr>
        <p:spPr bwMode="auto">
          <a:xfrm flipH="1" flipV="1">
            <a:off x="8645643" y="1626137"/>
            <a:ext cx="60316" cy="187552"/>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9" name="Oval 38"/>
          <p:cNvSpPr/>
          <p:nvPr/>
        </p:nvSpPr>
        <p:spPr bwMode="auto">
          <a:xfrm>
            <a:off x="5085002" y="2933378"/>
            <a:ext cx="411866" cy="343222"/>
          </a:xfrm>
          <a:prstGeom prst="ellipse">
            <a:avLst/>
          </a:prstGeom>
          <a:no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823692"/>
            <a:r>
              <a:rPr lang="en-US" sz="1081" dirty="0">
                <a:solidFill>
                  <a:schemeClr val="tx1">
                    <a:lumMod val="50000"/>
                  </a:schemeClr>
                </a:solidFill>
                <a:latin typeface="Arial" pitchFamily="-105" charset="0"/>
              </a:rPr>
              <a:t>10.6</a:t>
            </a:r>
          </a:p>
        </p:txBody>
      </p:sp>
      <p:sp>
        <p:nvSpPr>
          <p:cNvPr id="40" name="Oval 39"/>
          <p:cNvSpPr/>
          <p:nvPr/>
        </p:nvSpPr>
        <p:spPr bwMode="auto">
          <a:xfrm>
            <a:off x="6219465" y="2323778"/>
            <a:ext cx="411866" cy="343222"/>
          </a:xfrm>
          <a:prstGeom prst="ellipse">
            <a:avLst/>
          </a:prstGeom>
          <a:no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823692"/>
            <a:r>
              <a:rPr lang="en-US" sz="1081" dirty="0">
                <a:solidFill>
                  <a:schemeClr val="tx1">
                    <a:lumMod val="50000"/>
                  </a:schemeClr>
                </a:solidFill>
                <a:latin typeface="Arial" pitchFamily="-105" charset="0"/>
              </a:rPr>
              <a:t>13.9</a:t>
            </a:r>
          </a:p>
        </p:txBody>
      </p:sp>
      <p:sp>
        <p:nvSpPr>
          <p:cNvPr id="41" name="Oval 40"/>
          <p:cNvSpPr/>
          <p:nvPr/>
        </p:nvSpPr>
        <p:spPr bwMode="auto">
          <a:xfrm>
            <a:off x="7925601" y="1714178"/>
            <a:ext cx="411866" cy="343222"/>
          </a:xfrm>
          <a:prstGeom prst="ellipse">
            <a:avLst/>
          </a:prstGeom>
          <a:no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823692"/>
            <a:r>
              <a:rPr lang="en-US" sz="1081" dirty="0">
                <a:latin typeface="Arial" pitchFamily="-105" charset="0"/>
              </a:rPr>
              <a:t>16.9</a:t>
            </a:r>
          </a:p>
        </p:txBody>
      </p:sp>
      <p:cxnSp>
        <p:nvCxnSpPr>
          <p:cNvPr id="42" name="Straight Connector 41"/>
          <p:cNvCxnSpPr>
            <a:endCxn id="41" idx="5"/>
          </p:cNvCxnSpPr>
          <p:nvPr/>
        </p:nvCxnSpPr>
        <p:spPr bwMode="auto">
          <a:xfrm flipH="1" flipV="1">
            <a:off x="8277151" y="2007137"/>
            <a:ext cx="77258" cy="21411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43" name="Oval 42"/>
          <p:cNvSpPr/>
          <p:nvPr/>
        </p:nvSpPr>
        <p:spPr bwMode="auto">
          <a:xfrm>
            <a:off x="2561808" y="3314378"/>
            <a:ext cx="411866" cy="343222"/>
          </a:xfrm>
          <a:prstGeom prst="ellipse">
            <a:avLst/>
          </a:prstGeom>
          <a:no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823692"/>
            <a:r>
              <a:rPr lang="en-US" sz="1081" dirty="0">
                <a:solidFill>
                  <a:schemeClr val="tx1">
                    <a:lumMod val="50000"/>
                  </a:schemeClr>
                </a:solidFill>
                <a:latin typeface="Arial" pitchFamily="-105" charset="0"/>
              </a:rPr>
              <a:t>10.5</a:t>
            </a:r>
          </a:p>
        </p:txBody>
      </p:sp>
      <p:sp>
        <p:nvSpPr>
          <p:cNvPr id="44" name="Oval 43"/>
          <p:cNvSpPr/>
          <p:nvPr/>
        </p:nvSpPr>
        <p:spPr bwMode="auto">
          <a:xfrm>
            <a:off x="8315780" y="3238178"/>
            <a:ext cx="411866" cy="343222"/>
          </a:xfrm>
          <a:prstGeom prst="ellipse">
            <a:avLst/>
          </a:prstGeom>
          <a:no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823692"/>
            <a:r>
              <a:rPr lang="en-US" sz="1081" dirty="0">
                <a:latin typeface="Arial" pitchFamily="-105" charset="0"/>
              </a:rPr>
              <a:t>6.8</a:t>
            </a:r>
          </a:p>
        </p:txBody>
      </p:sp>
      <p:sp>
        <p:nvSpPr>
          <p:cNvPr id="20" name="Title 14"/>
          <p:cNvSpPr>
            <a:spLocks noGrp="1"/>
          </p:cNvSpPr>
          <p:nvPr>
            <p:ph type="title"/>
          </p:nvPr>
        </p:nvSpPr>
        <p:spPr>
          <a:xfrm>
            <a:off x="810609" y="606643"/>
            <a:ext cx="7543800" cy="1450757"/>
          </a:xfrm>
        </p:spPr>
        <p:txBody>
          <a:bodyPr>
            <a:normAutofit fontScale="90000"/>
          </a:bodyPr>
          <a:lstStyle/>
          <a:p>
            <a:r>
              <a:rPr lang="en-US" dirty="0" smtClean="0"/>
              <a:t>Suicide Rates (2010 National Average Rate 12.4)</a:t>
            </a:r>
            <a:r>
              <a:rPr lang="en-US" kern="0" dirty="0" smtClean="0"/>
              <a:t/>
            </a:r>
            <a:br>
              <a:rPr lang="en-US" kern="0" dirty="0" smtClean="0"/>
            </a:br>
            <a:endParaRPr lang="en-US" dirty="0"/>
          </a:p>
        </p:txBody>
      </p:sp>
      <p:grpSp>
        <p:nvGrpSpPr>
          <p:cNvPr id="21" name="Group 20"/>
          <p:cNvGrpSpPr/>
          <p:nvPr/>
        </p:nvGrpSpPr>
        <p:grpSpPr>
          <a:xfrm>
            <a:off x="7772400" y="5562600"/>
            <a:ext cx="1309361" cy="1051560"/>
            <a:chOff x="7920591" y="5716678"/>
            <a:chExt cx="1309361" cy="1051560"/>
          </a:xfrm>
        </p:grpSpPr>
        <p:sp>
          <p:nvSpPr>
            <p:cNvPr id="24" name="Oval 23"/>
            <p:cNvSpPr/>
            <p:nvPr/>
          </p:nvSpPr>
          <p:spPr>
            <a:xfrm>
              <a:off x="8089392" y="5727192"/>
              <a:ext cx="978408" cy="9784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0591" y="5716678"/>
              <a:ext cx="1309361" cy="1051560"/>
            </a:xfrm>
            <a:prstGeom prst="rect">
              <a:avLst/>
            </a:prstGeom>
          </p:spPr>
        </p:pic>
      </p:grpSp>
    </p:spTree>
    <p:extLst>
      <p:ext uri="{BB962C8B-B14F-4D97-AF65-F5344CB8AC3E}">
        <p14:creationId xmlns:p14="http://schemas.microsoft.com/office/powerpoint/2010/main" val="167303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4"/>
          <p:cNvGraphicFramePr>
            <a:graphicFrameLocks noChangeAspect="1"/>
          </p:cNvGraphicFramePr>
          <p:nvPr>
            <p:extLst/>
          </p:nvPr>
        </p:nvGraphicFramePr>
        <p:xfrm>
          <a:off x="866634" y="1163736"/>
          <a:ext cx="7487955" cy="5056801"/>
        </p:xfrm>
        <a:graphic>
          <a:graphicData uri="http://schemas.openxmlformats.org/presentationml/2006/ole">
            <mc:AlternateContent xmlns:mc="http://schemas.openxmlformats.org/markup-compatibility/2006">
              <mc:Choice xmlns:v="urn:schemas-microsoft-com:vml" Requires="v">
                <p:oleObj spid="_x0000_s1089" name="Worksheet" r:id="rId4" imgW="7871458" imgH="5044464" progId="Excel.Sheet.8">
                  <p:embed/>
                </p:oleObj>
              </mc:Choice>
              <mc:Fallback>
                <p:oleObj name="Worksheet" r:id="rId4" imgW="7871458" imgH="5044464" progId="Excel.Sheet.8">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6634" y="1163736"/>
                        <a:ext cx="7487955" cy="5056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oleObj>
              </mc:Fallback>
            </mc:AlternateContent>
          </a:graphicData>
        </a:graphic>
      </p:graphicFrame>
      <p:sp>
        <p:nvSpPr>
          <p:cNvPr id="1028" name="Text Box 3"/>
          <p:cNvSpPr txBox="1">
            <a:spLocks noChangeArrowheads="1"/>
          </p:cNvSpPr>
          <p:nvPr/>
        </p:nvSpPr>
        <p:spPr bwMode="auto">
          <a:xfrm>
            <a:off x="747549" y="5907305"/>
            <a:ext cx="7177251" cy="230835"/>
          </a:xfrm>
          <a:prstGeom prst="rect">
            <a:avLst/>
          </a:prstGeom>
          <a:noFill/>
          <a:ln w="12700">
            <a:noFill/>
            <a:miter lim="800000"/>
            <a:headEnd type="none" w="sm" len="sm"/>
            <a:tailEnd type="none" w="sm" len="sm"/>
          </a:ln>
        </p:spPr>
        <p:txBody>
          <a:bodyPr wrap="square" lIns="91315" tIns="45658" rIns="91315" bIns="45658">
            <a:spAutoFit/>
          </a:bodyPr>
          <a:lstStyle/>
          <a:p>
            <a:pPr algn="r">
              <a:spcBef>
                <a:spcPts val="0"/>
              </a:spcBef>
              <a:spcAft>
                <a:spcPts val="270"/>
              </a:spcAft>
            </a:pPr>
            <a:r>
              <a:rPr lang="en-US" sz="901" dirty="0"/>
              <a:t>Source: National Center for Health Statistics. Note: </a:t>
            </a:r>
            <a:r>
              <a:rPr lang="en-US" sz="901" dirty="0" smtClean="0"/>
              <a:t>Non-Hispanic </a:t>
            </a:r>
            <a:r>
              <a:rPr lang="en-US" sz="901" dirty="0"/>
              <a:t>Ethnicity</a:t>
            </a:r>
          </a:p>
        </p:txBody>
      </p:sp>
      <p:sp>
        <p:nvSpPr>
          <p:cNvPr id="9" name="Title 8"/>
          <p:cNvSpPr>
            <a:spLocks noGrp="1"/>
          </p:cNvSpPr>
          <p:nvPr>
            <p:ph type="title"/>
          </p:nvPr>
        </p:nvSpPr>
        <p:spPr>
          <a:xfrm>
            <a:off x="810789" y="654330"/>
            <a:ext cx="7543800" cy="1271175"/>
          </a:xfrm>
        </p:spPr>
        <p:txBody>
          <a:bodyPr>
            <a:normAutofit fontScale="90000"/>
          </a:bodyPr>
          <a:lstStyle/>
          <a:p>
            <a:r>
              <a:rPr lang="en-US" dirty="0" smtClean="0"/>
              <a:t>Suicide Rates by Age, Race, &amp; Gender</a:t>
            </a:r>
            <a:r>
              <a:rPr lang="en-US" kern="0" dirty="0" smtClean="0"/>
              <a:t/>
            </a:r>
            <a:br>
              <a:rPr lang="en-US" kern="0" dirty="0" smtClean="0"/>
            </a:br>
            <a:endParaRPr lang="en-US" dirty="0"/>
          </a:p>
        </p:txBody>
      </p:sp>
      <p:grpSp>
        <p:nvGrpSpPr>
          <p:cNvPr id="5" name="Group 4"/>
          <p:cNvGrpSpPr/>
          <p:nvPr/>
        </p:nvGrpSpPr>
        <p:grpSpPr>
          <a:xfrm>
            <a:off x="7772400" y="5562600"/>
            <a:ext cx="1309361" cy="1051560"/>
            <a:chOff x="7920591" y="5716678"/>
            <a:chExt cx="1309361" cy="1051560"/>
          </a:xfrm>
        </p:grpSpPr>
        <p:sp>
          <p:nvSpPr>
            <p:cNvPr id="6" name="Oval 5"/>
            <p:cNvSpPr/>
            <p:nvPr/>
          </p:nvSpPr>
          <p:spPr>
            <a:xfrm>
              <a:off x="8089392" y="5727192"/>
              <a:ext cx="978408" cy="9784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0591" y="5716678"/>
              <a:ext cx="1309361" cy="1051560"/>
            </a:xfrm>
            <a:prstGeom prst="rect">
              <a:avLst/>
            </a:prstGeom>
          </p:spPr>
        </p:pic>
      </p:grpSp>
    </p:spTree>
    <p:extLst>
      <p:ext uri="{BB962C8B-B14F-4D97-AF65-F5344CB8AC3E}">
        <p14:creationId xmlns:p14="http://schemas.microsoft.com/office/powerpoint/2010/main" val="26623049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8288" y="228600"/>
            <a:ext cx="2153023" cy="1676400"/>
          </a:xfrm>
          <a:prstGeom prst="rect">
            <a:avLst/>
          </a:prstGeom>
        </p:spPr>
      </p:pic>
      <p:sp>
        <p:nvSpPr>
          <p:cNvPr id="3074" name="Title 1"/>
          <p:cNvSpPr>
            <a:spLocks noGrp="1"/>
          </p:cNvSpPr>
          <p:nvPr>
            <p:ph type="title"/>
          </p:nvPr>
        </p:nvSpPr>
        <p:spPr/>
        <p:txBody>
          <a:bodyPr>
            <a:normAutofit/>
          </a:bodyPr>
          <a:lstStyle/>
          <a:p>
            <a:r>
              <a:rPr lang="en-US" dirty="0" smtClean="0"/>
              <a:t>What Have We Learned Over the Past Decade</a:t>
            </a:r>
            <a:endParaRPr lang="en-US" i="1" dirty="0" smtClean="0">
              <a:latin typeface="Open Sans" pitchFamily="64" charset="0"/>
              <a:cs typeface="Open Sans" pitchFamily="64" charset="0"/>
            </a:endParaRPr>
          </a:p>
        </p:txBody>
      </p:sp>
    </p:spTree>
    <p:extLst>
      <p:ext uri="{BB962C8B-B14F-4D97-AF65-F5344CB8AC3E}">
        <p14:creationId xmlns:p14="http://schemas.microsoft.com/office/powerpoint/2010/main" val="18659610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Polling Question #2</a:t>
            </a:r>
            <a:endParaRPr lang="en-US" dirty="0"/>
          </a:p>
        </p:txBody>
      </p:sp>
      <p:sp>
        <p:nvSpPr>
          <p:cNvPr id="5" name="Content Placeholder 4"/>
          <p:cNvSpPr>
            <a:spLocks noGrp="1"/>
          </p:cNvSpPr>
          <p:nvPr>
            <p:ph idx="1"/>
          </p:nvPr>
        </p:nvSpPr>
        <p:spPr>
          <a:xfrm>
            <a:off x="990600" y="1845734"/>
            <a:ext cx="7376160" cy="4023360"/>
          </a:xfrm>
        </p:spPr>
        <p:txBody>
          <a:bodyPr>
            <a:normAutofit/>
          </a:bodyPr>
          <a:lstStyle/>
          <a:p>
            <a:pPr marL="0" indent="0" eaLnBrk="0" hangingPunct="0">
              <a:spcBef>
                <a:spcPct val="0"/>
              </a:spcBef>
              <a:buClrTx/>
              <a:buNone/>
            </a:pPr>
            <a:r>
              <a:rPr lang="en-US" sz="3200" dirty="0" smtClean="0">
                <a:solidFill>
                  <a:schemeClr val="tx1">
                    <a:lumMod val="50000"/>
                  </a:schemeClr>
                </a:solidFill>
                <a:latin typeface="+mj-lt"/>
                <a:ea typeface="ＭＳ Ｐゴシック" pitchFamily="-48" charset="-128"/>
              </a:rPr>
              <a:t>Suicide Can Be Prevented.</a:t>
            </a:r>
            <a:endParaRPr lang="en-US" sz="3200" dirty="0">
              <a:solidFill>
                <a:schemeClr val="tx1">
                  <a:lumMod val="50000"/>
                </a:schemeClr>
              </a:solidFill>
              <a:latin typeface="+mj-lt"/>
              <a:ea typeface="ＭＳ Ｐゴシック" pitchFamily="-48" charset="-128"/>
            </a:endParaRPr>
          </a:p>
          <a:p>
            <a:pPr marL="0" indent="0" eaLnBrk="0" hangingPunct="0">
              <a:spcBef>
                <a:spcPct val="0"/>
              </a:spcBef>
              <a:buClrTx/>
              <a:buNone/>
            </a:pPr>
            <a:endParaRPr lang="en-US" sz="3200" dirty="0">
              <a:solidFill>
                <a:schemeClr val="tx1">
                  <a:lumMod val="50000"/>
                </a:schemeClr>
              </a:solidFill>
              <a:latin typeface="+mj-lt"/>
              <a:ea typeface="ＭＳ Ｐゴシック" pitchFamily="-48" charset="-128"/>
            </a:endParaRPr>
          </a:p>
          <a:p>
            <a:pPr marL="806958" lvl="1" indent="-514350" eaLnBrk="0" hangingPunct="0">
              <a:spcBef>
                <a:spcPct val="0"/>
              </a:spcBef>
              <a:buClrTx/>
              <a:buFont typeface="+mj-lt"/>
              <a:buAutoNum type="alphaUcPeriod"/>
            </a:pPr>
            <a:r>
              <a:rPr lang="en-US" sz="3000" dirty="0" smtClean="0">
                <a:solidFill>
                  <a:schemeClr val="tx1">
                    <a:lumMod val="50000"/>
                  </a:schemeClr>
                </a:solidFill>
                <a:latin typeface="+mj-lt"/>
                <a:ea typeface="ＭＳ Ｐゴシック" pitchFamily="-48" charset="-128"/>
              </a:rPr>
              <a:t>Never in Those Truly Intent on Suicide</a:t>
            </a:r>
          </a:p>
          <a:p>
            <a:pPr marL="806958" lvl="1" indent="-514350" eaLnBrk="0" hangingPunct="0">
              <a:spcBef>
                <a:spcPct val="0"/>
              </a:spcBef>
              <a:buClrTx/>
              <a:buFont typeface="+mj-lt"/>
              <a:buAutoNum type="alphaUcPeriod"/>
            </a:pPr>
            <a:r>
              <a:rPr lang="en-US" sz="3000" dirty="0" smtClean="0">
                <a:solidFill>
                  <a:schemeClr val="tx1">
                    <a:lumMod val="50000"/>
                  </a:schemeClr>
                </a:solidFill>
                <a:latin typeface="+mj-lt"/>
                <a:ea typeface="ＭＳ Ｐゴシック" pitchFamily="-48" charset="-128"/>
              </a:rPr>
              <a:t>Sometimes, but Only in Advance of Acute Risk</a:t>
            </a:r>
          </a:p>
          <a:p>
            <a:pPr marL="806958" lvl="1" indent="-514350" eaLnBrk="0" hangingPunct="0">
              <a:spcBef>
                <a:spcPct val="0"/>
              </a:spcBef>
              <a:buClrTx/>
              <a:buFont typeface="+mj-lt"/>
              <a:buAutoNum type="alphaUcPeriod"/>
            </a:pPr>
            <a:r>
              <a:rPr lang="en-US" sz="3000" dirty="0" smtClean="0">
                <a:solidFill>
                  <a:schemeClr val="tx1">
                    <a:lumMod val="50000"/>
                  </a:schemeClr>
                </a:solidFill>
                <a:latin typeface="+mj-lt"/>
                <a:ea typeface="ＭＳ Ｐゴシック" pitchFamily="-48" charset="-128"/>
              </a:rPr>
              <a:t>Always, but Only in Advance of Acute Risk</a:t>
            </a:r>
          </a:p>
          <a:p>
            <a:pPr marL="806958" lvl="1" indent="-514350" eaLnBrk="0" hangingPunct="0">
              <a:spcBef>
                <a:spcPct val="0"/>
              </a:spcBef>
              <a:buClrTx/>
              <a:buFont typeface="+mj-lt"/>
              <a:buAutoNum type="alphaUcPeriod"/>
            </a:pPr>
            <a:r>
              <a:rPr lang="en-US" sz="3000" dirty="0" smtClean="0">
                <a:solidFill>
                  <a:schemeClr val="tx1">
                    <a:lumMod val="50000"/>
                  </a:schemeClr>
                </a:solidFill>
                <a:latin typeface="+mj-lt"/>
                <a:ea typeface="ＭＳ Ｐゴシック" pitchFamily="-48" charset="-128"/>
              </a:rPr>
              <a:t>Always, Even Up to the Last Moment</a:t>
            </a:r>
            <a:endParaRPr lang="en-US" sz="3000" dirty="0">
              <a:solidFill>
                <a:schemeClr val="tx1">
                  <a:lumMod val="50000"/>
                </a:schemeClr>
              </a:solidFill>
              <a:latin typeface="+mj-lt"/>
              <a:ea typeface="ＭＳ Ｐゴシック" pitchFamily="-48" charset="-128"/>
            </a:endParaRPr>
          </a:p>
          <a:p>
            <a:endParaRPr lang="en-US" sz="2800" dirty="0"/>
          </a:p>
        </p:txBody>
      </p:sp>
      <p:grpSp>
        <p:nvGrpSpPr>
          <p:cNvPr id="4" name="Group 3"/>
          <p:cNvGrpSpPr/>
          <p:nvPr/>
        </p:nvGrpSpPr>
        <p:grpSpPr>
          <a:xfrm>
            <a:off x="7772400" y="5562600"/>
            <a:ext cx="1309361" cy="1051560"/>
            <a:chOff x="7920591" y="5716678"/>
            <a:chExt cx="1309361" cy="1051560"/>
          </a:xfrm>
        </p:grpSpPr>
        <p:sp>
          <p:nvSpPr>
            <p:cNvPr id="6" name="Oval 5"/>
            <p:cNvSpPr/>
            <p:nvPr/>
          </p:nvSpPr>
          <p:spPr>
            <a:xfrm>
              <a:off x="8089392" y="5727192"/>
              <a:ext cx="978408" cy="9784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0591" y="5716678"/>
              <a:ext cx="1309361" cy="1051560"/>
            </a:xfrm>
            <a:prstGeom prst="rect">
              <a:avLst/>
            </a:prstGeom>
          </p:spPr>
        </p:pic>
      </p:grpSp>
    </p:spTree>
    <p:extLst>
      <p:ext uri="{BB962C8B-B14F-4D97-AF65-F5344CB8AC3E}">
        <p14:creationId xmlns:p14="http://schemas.microsoft.com/office/powerpoint/2010/main" val="1380131764"/>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6718</TotalTime>
  <Words>893</Words>
  <Application>Microsoft Office PowerPoint</Application>
  <PresentationFormat>On-screen Show (4:3)</PresentationFormat>
  <Paragraphs>219</Paragraphs>
  <Slides>39</Slides>
  <Notes>10</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51" baseType="lpstr">
      <vt:lpstr>ＭＳ Ｐゴシック</vt:lpstr>
      <vt:lpstr>Arial</vt:lpstr>
      <vt:lpstr>Calibri</vt:lpstr>
      <vt:lpstr>Calibri Light</vt:lpstr>
      <vt:lpstr>Georgia</vt:lpstr>
      <vt:lpstr>Open Sans</vt:lpstr>
      <vt:lpstr>Papyrus</vt:lpstr>
      <vt:lpstr>Times New Roman</vt:lpstr>
      <vt:lpstr>Wingdings</vt:lpstr>
      <vt:lpstr>ヒラギノ角ゴ Pro W3</vt:lpstr>
      <vt:lpstr>Retrospect</vt:lpstr>
      <vt:lpstr>Worksheet</vt:lpstr>
      <vt:lpstr>The Value of a Life: Zero Suicide in Healthcare </vt:lpstr>
      <vt:lpstr>Looking at Suicide Differently</vt:lpstr>
      <vt:lpstr>Polling Question #1</vt:lpstr>
      <vt:lpstr>PowerPoint Presentation</vt:lpstr>
      <vt:lpstr>Pyramid of Suicidal Behaviors </vt:lpstr>
      <vt:lpstr>Suicide Rates (2010 National Average Rate 12.4) </vt:lpstr>
      <vt:lpstr>Suicide Rates by Age, Race, &amp; Gender </vt:lpstr>
      <vt:lpstr>What Have We Learned Over the Past Decade</vt:lpstr>
      <vt:lpstr>Polling Question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Ambivalence is Universal</vt:lpstr>
      <vt:lpstr>PowerPoint Presentation</vt:lpstr>
      <vt:lpstr>Richard McKeon, SAMHSA</vt:lpstr>
      <vt:lpstr>Mike Hogan, Former State MH Commissioner</vt:lpstr>
      <vt:lpstr>What Inspired Zero Suicide?</vt:lpstr>
      <vt:lpstr>The Air Force Did It</vt:lpstr>
      <vt:lpstr>Henry Ford Also Did It</vt:lpstr>
      <vt:lpstr>Suicide Care in System Framework</vt:lpstr>
      <vt:lpstr>What Can You Do?</vt:lpstr>
      <vt:lpstr>National Survey of 30,000 MH Professionals Across Nine States</vt:lpstr>
      <vt:lpstr>PowerPoint Presentation</vt:lpstr>
      <vt:lpstr>PowerPoint Presentation</vt:lpstr>
      <vt:lpstr>The Survey Results</vt:lpstr>
      <vt:lpstr>PowerPoint Presentation</vt:lpstr>
      <vt:lpstr>How to Become  Suicide Safer</vt:lpstr>
      <vt:lpstr>PowerPoint Presentation</vt:lpstr>
      <vt:lpstr>Workforce Composition</vt:lpstr>
      <vt:lpstr>2009 Survey</vt:lpstr>
      <vt:lpstr>2012 Survey</vt:lpstr>
      <vt:lpstr>Comparing Two Cultures</vt:lpstr>
      <vt:lpstr>PowerPoint Presentation</vt:lpstr>
      <vt:lpstr>Contact Us</vt:lpstr>
    </vt:vector>
  </TitlesOfParts>
  <Company>WPCG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 An</dc:creator>
  <cp:lastModifiedBy>David Covington</cp:lastModifiedBy>
  <cp:revision>169</cp:revision>
  <dcterms:created xsi:type="dcterms:W3CDTF">2010-10-19T04:04:33Z</dcterms:created>
  <dcterms:modified xsi:type="dcterms:W3CDTF">2014-06-30T23:40:56Z</dcterms:modified>
</cp:coreProperties>
</file>