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x="13004800" cy="9753600"/>
  <p:notesSz cx="6858000" cy="9144000"/>
  <p:defaultTextStyle>
    <a:lvl1pPr>
      <a:defRPr sz="1200">
        <a:solidFill>
          <a:srgbClr val="B6BCC1"/>
        </a:solidFill>
        <a:latin typeface="Bradley Hand ITC TT-Bold"/>
        <a:ea typeface="Bradley Hand ITC TT-Bold"/>
        <a:cs typeface="Bradley Hand ITC TT-Bold"/>
        <a:sym typeface="Bradley Hand ITC TT-Bold"/>
      </a:defRPr>
    </a:lvl1pPr>
    <a:lvl2pPr indent="457200">
      <a:defRPr sz="1200">
        <a:solidFill>
          <a:srgbClr val="B6BCC1"/>
        </a:solidFill>
        <a:latin typeface="Bradley Hand ITC TT-Bold"/>
        <a:ea typeface="Bradley Hand ITC TT-Bold"/>
        <a:cs typeface="Bradley Hand ITC TT-Bold"/>
        <a:sym typeface="Bradley Hand ITC TT-Bold"/>
      </a:defRPr>
    </a:lvl2pPr>
    <a:lvl3pPr indent="914400">
      <a:defRPr sz="1200">
        <a:solidFill>
          <a:srgbClr val="B6BCC1"/>
        </a:solidFill>
        <a:latin typeface="Bradley Hand ITC TT-Bold"/>
        <a:ea typeface="Bradley Hand ITC TT-Bold"/>
        <a:cs typeface="Bradley Hand ITC TT-Bold"/>
        <a:sym typeface="Bradley Hand ITC TT-Bold"/>
      </a:defRPr>
    </a:lvl3pPr>
    <a:lvl4pPr indent="1371600">
      <a:defRPr sz="1200">
        <a:solidFill>
          <a:srgbClr val="B6BCC1"/>
        </a:solidFill>
        <a:latin typeface="Bradley Hand ITC TT-Bold"/>
        <a:ea typeface="Bradley Hand ITC TT-Bold"/>
        <a:cs typeface="Bradley Hand ITC TT-Bold"/>
        <a:sym typeface="Bradley Hand ITC TT-Bold"/>
      </a:defRPr>
    </a:lvl4pPr>
    <a:lvl5pPr indent="1828800">
      <a:defRPr sz="1200">
        <a:solidFill>
          <a:srgbClr val="B6BCC1"/>
        </a:solidFill>
        <a:latin typeface="Bradley Hand ITC TT-Bold"/>
        <a:ea typeface="Bradley Hand ITC TT-Bold"/>
        <a:cs typeface="Bradley Hand ITC TT-Bold"/>
        <a:sym typeface="Bradley Hand ITC TT-Bold"/>
      </a:defRPr>
    </a:lvl5pPr>
    <a:lvl6pPr>
      <a:defRPr sz="1200">
        <a:solidFill>
          <a:srgbClr val="B6BCC1"/>
        </a:solidFill>
        <a:latin typeface="Bradley Hand ITC TT-Bold"/>
        <a:ea typeface="Bradley Hand ITC TT-Bold"/>
        <a:cs typeface="Bradley Hand ITC TT-Bold"/>
        <a:sym typeface="Bradley Hand ITC TT-Bold"/>
      </a:defRPr>
    </a:lvl6pPr>
    <a:lvl7pPr>
      <a:defRPr sz="1200">
        <a:solidFill>
          <a:srgbClr val="B6BCC1"/>
        </a:solidFill>
        <a:latin typeface="Bradley Hand ITC TT-Bold"/>
        <a:ea typeface="Bradley Hand ITC TT-Bold"/>
        <a:cs typeface="Bradley Hand ITC TT-Bold"/>
        <a:sym typeface="Bradley Hand ITC TT-Bold"/>
      </a:defRPr>
    </a:lvl7pPr>
    <a:lvl8pPr>
      <a:defRPr sz="1200">
        <a:solidFill>
          <a:srgbClr val="B6BCC1"/>
        </a:solidFill>
        <a:latin typeface="Bradley Hand ITC TT-Bold"/>
        <a:ea typeface="Bradley Hand ITC TT-Bold"/>
        <a:cs typeface="Bradley Hand ITC TT-Bold"/>
        <a:sym typeface="Bradley Hand ITC TT-Bold"/>
      </a:defRPr>
    </a:lvl8pPr>
    <a:lvl9pPr>
      <a:defRPr sz="1200">
        <a:solidFill>
          <a:srgbClr val="B6BCC1"/>
        </a:solidFill>
        <a:latin typeface="Bradley Hand ITC TT-Bold"/>
        <a:ea typeface="Bradley Hand ITC TT-Bold"/>
        <a:cs typeface="Bradley Hand ITC TT-Bold"/>
        <a:sym typeface="Bradley Hand ITC TT-Bold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Bradley Hand ITC TT-Bold"/>
          <a:ea typeface="Bradley Hand ITC TT-Bold"/>
          <a:cs typeface="Bradley Hand ITC TT-Bold"/>
        </a:font>
        <a:srgbClr val="B6BCC1"/>
      </a:tcTxStyle>
      <a:tcStyle>
        <a:tcBdr>
          <a:left>
            <a:ln w="12700" cap="flat">
              <a:solidFill>
                <a:srgbClr val="49433E"/>
              </a:solidFill>
              <a:prstDash val="solid"/>
              <a:bevel/>
            </a:ln>
          </a:left>
          <a:right>
            <a:ln w="12700" cap="flat">
              <a:solidFill>
                <a:srgbClr val="49433E"/>
              </a:solidFill>
              <a:prstDash val="solid"/>
              <a:bevel/>
            </a:ln>
          </a:right>
          <a:top>
            <a:ln w="12700" cap="flat">
              <a:solidFill>
                <a:srgbClr val="49433E"/>
              </a:solidFill>
              <a:prstDash val="solid"/>
              <a:bevel/>
            </a:ln>
          </a:top>
          <a:bottom>
            <a:ln w="12700" cap="flat">
              <a:solidFill>
                <a:srgbClr val="49433E"/>
              </a:solidFill>
              <a:prstDash val="solid"/>
              <a:bevel/>
            </a:ln>
          </a:bottom>
          <a:insideH>
            <a:ln w="12700" cap="flat">
              <a:solidFill>
                <a:srgbClr val="49433E"/>
              </a:solidFill>
              <a:prstDash val="solid"/>
              <a:bevel/>
            </a:ln>
          </a:insideH>
          <a:insideV>
            <a:ln w="12700" cap="flat">
              <a:solidFill>
                <a:srgbClr val="49433E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Bradley Hand ITC TT-Bold"/>
          <a:ea typeface="Bradley Hand ITC TT-Bold"/>
          <a:cs typeface="Bradley Hand ITC TT-Bold"/>
        </a:font>
        <a:srgbClr val="49433E"/>
      </a:tcTxStyle>
      <a:tcStyle>
        <a:tcBdr>
          <a:left>
            <a:ln w="12700" cap="flat">
              <a:solidFill>
                <a:srgbClr val="49433E"/>
              </a:solidFill>
              <a:prstDash val="solid"/>
              <a:bevel/>
            </a:ln>
          </a:left>
          <a:right>
            <a:ln w="12700" cap="flat">
              <a:solidFill>
                <a:srgbClr val="49433E"/>
              </a:solidFill>
              <a:prstDash val="solid"/>
              <a:bevel/>
            </a:ln>
          </a:right>
          <a:top>
            <a:ln w="12700" cap="flat">
              <a:solidFill>
                <a:srgbClr val="49433E"/>
              </a:solidFill>
              <a:prstDash val="solid"/>
              <a:bevel/>
            </a:ln>
          </a:top>
          <a:bottom>
            <a:ln w="12700" cap="flat">
              <a:solidFill>
                <a:srgbClr val="49433E"/>
              </a:solidFill>
              <a:prstDash val="solid"/>
              <a:bevel/>
            </a:ln>
          </a:bottom>
          <a:insideH>
            <a:ln w="12700" cap="flat">
              <a:solidFill>
                <a:srgbClr val="49433E"/>
              </a:solidFill>
              <a:prstDash val="solid"/>
              <a:bevel/>
            </a:ln>
          </a:insideH>
          <a:insideV>
            <a:ln w="12700" cap="flat">
              <a:solidFill>
                <a:srgbClr val="49433E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Bradley Hand ITC TT-Bold"/>
          <a:ea typeface="Bradley Hand ITC TT-Bold"/>
          <a:cs typeface="Bradley Hand ITC TT-Bold"/>
        </a:font>
        <a:srgbClr val="49433E"/>
      </a:tcTxStyle>
      <a:tcStyle>
        <a:tcBdr>
          <a:left>
            <a:ln w="12700" cap="flat">
              <a:solidFill>
                <a:srgbClr val="49433E"/>
              </a:solidFill>
              <a:prstDash val="solid"/>
              <a:bevel/>
            </a:ln>
          </a:left>
          <a:right>
            <a:ln w="12700" cap="flat">
              <a:solidFill>
                <a:srgbClr val="49433E"/>
              </a:solidFill>
              <a:prstDash val="solid"/>
              <a:bevel/>
            </a:ln>
          </a:right>
          <a:top>
            <a:ln w="38100" cap="flat">
              <a:solidFill>
                <a:srgbClr val="49433E"/>
              </a:solidFill>
              <a:prstDash val="solid"/>
              <a:bevel/>
            </a:ln>
          </a:top>
          <a:bottom>
            <a:ln w="12700" cap="flat">
              <a:solidFill>
                <a:srgbClr val="49433E"/>
              </a:solidFill>
              <a:prstDash val="solid"/>
              <a:bevel/>
            </a:ln>
          </a:bottom>
          <a:insideH>
            <a:ln w="12700" cap="flat">
              <a:solidFill>
                <a:srgbClr val="49433E"/>
              </a:solidFill>
              <a:prstDash val="solid"/>
              <a:bevel/>
            </a:ln>
          </a:insideH>
          <a:insideV>
            <a:ln w="12700" cap="flat">
              <a:solidFill>
                <a:srgbClr val="49433E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Bradley Hand ITC TT-Bold"/>
          <a:ea typeface="Bradley Hand ITC TT-Bold"/>
          <a:cs typeface="Bradley Hand ITC TT-Bold"/>
        </a:font>
        <a:srgbClr val="49433E"/>
      </a:tcTxStyle>
      <a:tcStyle>
        <a:tcBdr>
          <a:left>
            <a:ln w="12700" cap="flat">
              <a:solidFill>
                <a:srgbClr val="49433E"/>
              </a:solidFill>
              <a:prstDash val="solid"/>
              <a:bevel/>
            </a:ln>
          </a:left>
          <a:right>
            <a:ln w="12700" cap="flat">
              <a:solidFill>
                <a:srgbClr val="49433E"/>
              </a:solidFill>
              <a:prstDash val="solid"/>
              <a:bevel/>
            </a:ln>
          </a:right>
          <a:top>
            <a:ln w="12700" cap="flat">
              <a:solidFill>
                <a:srgbClr val="49433E"/>
              </a:solidFill>
              <a:prstDash val="solid"/>
              <a:bevel/>
            </a:ln>
          </a:top>
          <a:bottom>
            <a:ln w="38100" cap="flat">
              <a:solidFill>
                <a:srgbClr val="49433E"/>
              </a:solidFill>
              <a:prstDash val="solid"/>
              <a:bevel/>
            </a:ln>
          </a:bottom>
          <a:insideH>
            <a:ln w="12700" cap="flat">
              <a:solidFill>
                <a:srgbClr val="49433E"/>
              </a:solidFill>
              <a:prstDash val="solid"/>
              <a:bevel/>
            </a:ln>
          </a:insideH>
          <a:insideV>
            <a:ln w="12700" cap="flat">
              <a:solidFill>
                <a:srgbClr val="49433E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Bradley Hand ITC TT-Bold"/>
          <a:ea typeface="Bradley Hand ITC TT-Bold"/>
          <a:cs typeface="Bradley Hand ITC TT-Bold"/>
        </a:font>
        <a:srgbClr val="B6BCC1"/>
      </a:tcTxStyle>
      <a:tcStyle>
        <a:tcBdr>
          <a:left>
            <a:ln w="12700" cap="flat">
              <a:solidFill>
                <a:srgbClr val="49433E"/>
              </a:solidFill>
              <a:prstDash val="solid"/>
              <a:bevel/>
            </a:ln>
          </a:left>
          <a:right>
            <a:ln w="12700" cap="flat">
              <a:solidFill>
                <a:srgbClr val="49433E"/>
              </a:solidFill>
              <a:prstDash val="solid"/>
              <a:bevel/>
            </a:ln>
          </a:right>
          <a:top>
            <a:ln w="12700" cap="flat">
              <a:solidFill>
                <a:srgbClr val="49433E"/>
              </a:solidFill>
              <a:prstDash val="solid"/>
              <a:bevel/>
            </a:ln>
          </a:top>
          <a:bottom>
            <a:ln w="12700" cap="flat">
              <a:solidFill>
                <a:srgbClr val="49433E"/>
              </a:solidFill>
              <a:prstDash val="solid"/>
              <a:bevel/>
            </a:ln>
          </a:bottom>
          <a:insideH>
            <a:ln w="12700" cap="flat">
              <a:solidFill>
                <a:srgbClr val="49433E"/>
              </a:solidFill>
              <a:prstDash val="solid"/>
              <a:bevel/>
            </a:ln>
          </a:insideH>
          <a:insideV>
            <a:ln w="12700" cap="flat">
              <a:solidFill>
                <a:srgbClr val="49433E"/>
              </a:solidFill>
              <a:prstDash val="solid"/>
              <a:bevel/>
            </a:ln>
          </a:insideV>
        </a:tcBdr>
        <a:fill>
          <a:solidFill>
            <a:srgbClr val="EFF0F1"/>
          </a:solidFill>
        </a:fill>
      </a:tcStyle>
    </a:wholeTbl>
    <a:band2H>
      <a:tcTxStyle b="def" i="def"/>
      <a:tcStyle>
        <a:tcBdr/>
        <a:fill>
          <a:solidFill>
            <a:srgbClr val="F7F8F8"/>
          </a:solidFill>
        </a:fill>
      </a:tcStyle>
    </a:band2H>
    <a:firstCol>
      <a:tcTxStyle b="on" i="on">
        <a:font>
          <a:latin typeface="Bradley Hand ITC TT-Bold"/>
          <a:ea typeface="Bradley Hand ITC TT-Bold"/>
          <a:cs typeface="Bradley Hand ITC TT-Bold"/>
        </a:font>
        <a:srgbClr val="49433E"/>
      </a:tcTxStyle>
      <a:tcStyle>
        <a:tcBdr>
          <a:left>
            <a:ln w="12700" cap="flat">
              <a:solidFill>
                <a:srgbClr val="49433E"/>
              </a:solidFill>
              <a:prstDash val="solid"/>
              <a:bevel/>
            </a:ln>
          </a:left>
          <a:right>
            <a:ln w="12700" cap="flat">
              <a:solidFill>
                <a:srgbClr val="49433E"/>
              </a:solidFill>
              <a:prstDash val="solid"/>
              <a:bevel/>
            </a:ln>
          </a:right>
          <a:top>
            <a:ln w="12700" cap="flat">
              <a:solidFill>
                <a:srgbClr val="49433E"/>
              </a:solidFill>
              <a:prstDash val="solid"/>
              <a:bevel/>
            </a:ln>
          </a:top>
          <a:bottom>
            <a:ln w="12700" cap="flat">
              <a:solidFill>
                <a:srgbClr val="49433E"/>
              </a:solidFill>
              <a:prstDash val="solid"/>
              <a:bevel/>
            </a:ln>
          </a:bottom>
          <a:insideH>
            <a:ln w="12700" cap="flat">
              <a:solidFill>
                <a:srgbClr val="49433E"/>
              </a:solidFill>
              <a:prstDash val="solid"/>
              <a:bevel/>
            </a:ln>
          </a:insideH>
          <a:insideV>
            <a:ln w="12700" cap="flat">
              <a:solidFill>
                <a:srgbClr val="49433E"/>
              </a:solidFill>
              <a:prstDash val="solid"/>
              <a:bevel/>
            </a:ln>
          </a:insideV>
        </a:tcBdr>
        <a:fill>
          <a:solidFill>
            <a:srgbClr val="D5D8DB"/>
          </a:solidFill>
        </a:fill>
      </a:tcStyle>
    </a:firstCol>
    <a:lastRow>
      <a:tcTxStyle b="on" i="on">
        <a:font>
          <a:latin typeface="Bradley Hand ITC TT-Bold"/>
          <a:ea typeface="Bradley Hand ITC TT-Bold"/>
          <a:cs typeface="Bradley Hand ITC TT-Bold"/>
        </a:font>
        <a:srgbClr val="49433E"/>
      </a:tcTxStyle>
      <a:tcStyle>
        <a:tcBdr>
          <a:left>
            <a:ln w="12700" cap="flat">
              <a:solidFill>
                <a:srgbClr val="49433E"/>
              </a:solidFill>
              <a:prstDash val="solid"/>
              <a:bevel/>
            </a:ln>
          </a:left>
          <a:right>
            <a:ln w="12700" cap="flat">
              <a:solidFill>
                <a:srgbClr val="49433E"/>
              </a:solidFill>
              <a:prstDash val="solid"/>
              <a:bevel/>
            </a:ln>
          </a:right>
          <a:top>
            <a:ln w="38100" cap="flat">
              <a:solidFill>
                <a:srgbClr val="49433E"/>
              </a:solidFill>
              <a:prstDash val="solid"/>
              <a:bevel/>
            </a:ln>
          </a:top>
          <a:bottom>
            <a:ln w="12700" cap="flat">
              <a:solidFill>
                <a:srgbClr val="49433E"/>
              </a:solidFill>
              <a:prstDash val="solid"/>
              <a:bevel/>
            </a:ln>
          </a:bottom>
          <a:insideH>
            <a:ln w="12700" cap="flat">
              <a:solidFill>
                <a:srgbClr val="49433E"/>
              </a:solidFill>
              <a:prstDash val="solid"/>
              <a:bevel/>
            </a:ln>
          </a:insideH>
          <a:insideV>
            <a:ln w="12700" cap="flat">
              <a:solidFill>
                <a:srgbClr val="49433E"/>
              </a:solidFill>
              <a:prstDash val="solid"/>
              <a:bevel/>
            </a:ln>
          </a:insideV>
        </a:tcBdr>
        <a:fill>
          <a:solidFill>
            <a:srgbClr val="D5D8DB"/>
          </a:solidFill>
        </a:fill>
      </a:tcStyle>
    </a:lastRow>
    <a:firstRow>
      <a:tcTxStyle b="on" i="on">
        <a:font>
          <a:latin typeface="Bradley Hand ITC TT-Bold"/>
          <a:ea typeface="Bradley Hand ITC TT-Bold"/>
          <a:cs typeface="Bradley Hand ITC TT-Bold"/>
        </a:font>
        <a:srgbClr val="49433E"/>
      </a:tcTxStyle>
      <a:tcStyle>
        <a:tcBdr>
          <a:left>
            <a:ln w="12700" cap="flat">
              <a:solidFill>
                <a:srgbClr val="49433E"/>
              </a:solidFill>
              <a:prstDash val="solid"/>
              <a:bevel/>
            </a:ln>
          </a:left>
          <a:right>
            <a:ln w="12700" cap="flat">
              <a:solidFill>
                <a:srgbClr val="49433E"/>
              </a:solidFill>
              <a:prstDash val="solid"/>
              <a:bevel/>
            </a:ln>
          </a:right>
          <a:top>
            <a:ln w="12700" cap="flat">
              <a:solidFill>
                <a:srgbClr val="49433E"/>
              </a:solidFill>
              <a:prstDash val="solid"/>
              <a:bevel/>
            </a:ln>
          </a:top>
          <a:bottom>
            <a:ln w="38100" cap="flat">
              <a:solidFill>
                <a:srgbClr val="49433E"/>
              </a:solidFill>
              <a:prstDash val="solid"/>
              <a:bevel/>
            </a:ln>
          </a:bottom>
          <a:insideH>
            <a:ln w="12700" cap="flat">
              <a:solidFill>
                <a:srgbClr val="49433E"/>
              </a:solidFill>
              <a:prstDash val="solid"/>
              <a:bevel/>
            </a:ln>
          </a:insideH>
          <a:insideV>
            <a:ln w="12700" cap="flat">
              <a:solidFill>
                <a:srgbClr val="49433E"/>
              </a:solidFill>
              <a:prstDash val="solid"/>
              <a:bevel/>
            </a:ln>
          </a:insideV>
        </a:tcBdr>
        <a:fill>
          <a:solidFill>
            <a:srgbClr val="D5D8DB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Bradley Hand ITC TT-Bold"/>
          <a:ea typeface="Bradley Hand ITC TT-Bold"/>
          <a:cs typeface="Bradley Hand ITC TT-Bold"/>
        </a:font>
        <a:srgbClr val="B6BCC1"/>
      </a:tcTxStyle>
      <a:tcStyle>
        <a:tcBdr>
          <a:left>
            <a:ln w="12700" cap="flat">
              <a:solidFill>
                <a:srgbClr val="49433E"/>
              </a:solidFill>
              <a:prstDash val="solid"/>
              <a:bevel/>
            </a:ln>
          </a:left>
          <a:right>
            <a:ln w="12700" cap="flat">
              <a:solidFill>
                <a:srgbClr val="49433E"/>
              </a:solidFill>
              <a:prstDash val="solid"/>
              <a:bevel/>
            </a:ln>
          </a:right>
          <a:top>
            <a:ln w="12700" cap="flat">
              <a:solidFill>
                <a:srgbClr val="49433E"/>
              </a:solidFill>
              <a:prstDash val="solid"/>
              <a:bevel/>
            </a:ln>
          </a:top>
          <a:bottom>
            <a:ln w="12700" cap="flat">
              <a:solidFill>
                <a:srgbClr val="49433E"/>
              </a:solidFill>
              <a:prstDash val="solid"/>
              <a:bevel/>
            </a:ln>
          </a:bottom>
          <a:insideH>
            <a:ln w="12700" cap="flat">
              <a:solidFill>
                <a:srgbClr val="49433E"/>
              </a:solidFill>
              <a:prstDash val="solid"/>
              <a:bevel/>
            </a:ln>
          </a:insideH>
          <a:insideV>
            <a:ln w="12700" cap="flat">
              <a:solidFill>
                <a:srgbClr val="49433E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Bradley Hand ITC TT-Bold"/>
          <a:ea typeface="Bradley Hand ITC TT-Bold"/>
          <a:cs typeface="Bradley Hand ITC TT-Bold"/>
        </a:font>
        <a:srgbClr val="49433E"/>
      </a:tcTxStyle>
      <a:tcStyle>
        <a:tcBdr>
          <a:left>
            <a:ln w="12700" cap="flat">
              <a:solidFill>
                <a:srgbClr val="49433E"/>
              </a:solidFill>
              <a:prstDash val="solid"/>
              <a:bevel/>
            </a:ln>
          </a:left>
          <a:right>
            <a:ln w="12700" cap="flat">
              <a:solidFill>
                <a:srgbClr val="49433E"/>
              </a:solidFill>
              <a:prstDash val="solid"/>
              <a:bevel/>
            </a:ln>
          </a:right>
          <a:top>
            <a:ln w="12700" cap="flat">
              <a:solidFill>
                <a:srgbClr val="49433E"/>
              </a:solidFill>
              <a:prstDash val="solid"/>
              <a:bevel/>
            </a:ln>
          </a:top>
          <a:bottom>
            <a:ln w="12700" cap="flat">
              <a:solidFill>
                <a:srgbClr val="49433E"/>
              </a:solidFill>
              <a:prstDash val="solid"/>
              <a:bevel/>
            </a:ln>
          </a:bottom>
          <a:insideH>
            <a:ln w="12700" cap="flat">
              <a:solidFill>
                <a:srgbClr val="49433E"/>
              </a:solidFill>
              <a:prstDash val="solid"/>
              <a:bevel/>
            </a:ln>
          </a:insideH>
          <a:insideV>
            <a:ln w="12700" cap="flat">
              <a:solidFill>
                <a:srgbClr val="49433E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Bradley Hand ITC TT-Bold"/>
          <a:ea typeface="Bradley Hand ITC TT-Bold"/>
          <a:cs typeface="Bradley Hand ITC TT-Bold"/>
        </a:font>
        <a:srgbClr val="49433E"/>
      </a:tcTxStyle>
      <a:tcStyle>
        <a:tcBdr>
          <a:left>
            <a:ln w="12700" cap="flat">
              <a:solidFill>
                <a:srgbClr val="49433E"/>
              </a:solidFill>
              <a:prstDash val="solid"/>
              <a:bevel/>
            </a:ln>
          </a:left>
          <a:right>
            <a:ln w="12700" cap="flat">
              <a:solidFill>
                <a:srgbClr val="49433E"/>
              </a:solidFill>
              <a:prstDash val="solid"/>
              <a:bevel/>
            </a:ln>
          </a:right>
          <a:top>
            <a:ln w="38100" cap="flat">
              <a:solidFill>
                <a:srgbClr val="49433E"/>
              </a:solidFill>
              <a:prstDash val="solid"/>
              <a:bevel/>
            </a:ln>
          </a:top>
          <a:bottom>
            <a:ln w="12700" cap="flat">
              <a:solidFill>
                <a:srgbClr val="49433E"/>
              </a:solidFill>
              <a:prstDash val="solid"/>
              <a:bevel/>
            </a:ln>
          </a:bottom>
          <a:insideH>
            <a:ln w="12700" cap="flat">
              <a:solidFill>
                <a:srgbClr val="49433E"/>
              </a:solidFill>
              <a:prstDash val="solid"/>
              <a:bevel/>
            </a:ln>
          </a:insideH>
          <a:insideV>
            <a:ln w="12700" cap="flat">
              <a:solidFill>
                <a:srgbClr val="49433E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Bradley Hand ITC TT-Bold"/>
          <a:ea typeface="Bradley Hand ITC TT-Bold"/>
          <a:cs typeface="Bradley Hand ITC TT-Bold"/>
        </a:font>
        <a:srgbClr val="49433E"/>
      </a:tcTxStyle>
      <a:tcStyle>
        <a:tcBdr>
          <a:left>
            <a:ln w="12700" cap="flat">
              <a:solidFill>
                <a:srgbClr val="49433E"/>
              </a:solidFill>
              <a:prstDash val="solid"/>
              <a:bevel/>
            </a:ln>
          </a:left>
          <a:right>
            <a:ln w="12700" cap="flat">
              <a:solidFill>
                <a:srgbClr val="49433E"/>
              </a:solidFill>
              <a:prstDash val="solid"/>
              <a:bevel/>
            </a:ln>
          </a:right>
          <a:top>
            <a:ln w="12700" cap="flat">
              <a:solidFill>
                <a:srgbClr val="49433E"/>
              </a:solidFill>
              <a:prstDash val="solid"/>
              <a:bevel/>
            </a:ln>
          </a:top>
          <a:bottom>
            <a:ln w="38100" cap="flat">
              <a:solidFill>
                <a:srgbClr val="49433E"/>
              </a:solidFill>
              <a:prstDash val="solid"/>
              <a:bevel/>
            </a:ln>
          </a:bottom>
          <a:insideH>
            <a:ln w="12700" cap="flat">
              <a:solidFill>
                <a:srgbClr val="49433E"/>
              </a:solidFill>
              <a:prstDash val="solid"/>
              <a:bevel/>
            </a:ln>
          </a:insideH>
          <a:insideV>
            <a:ln w="12700" cap="flat">
              <a:solidFill>
                <a:srgbClr val="49433E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Bradley Hand ITC TT-Bold"/>
          <a:ea typeface="Bradley Hand ITC TT-Bold"/>
          <a:cs typeface="Bradley Hand ITC TT-Bold"/>
        </a:font>
        <a:srgbClr val="B6BCC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2F3F4"/>
          </a:solidFill>
        </a:fill>
      </a:tcStyle>
    </a:wholeTbl>
    <a:band2H>
      <a:tcTxStyle b="def" i="def"/>
      <a:tcStyle>
        <a:tcBdr/>
        <a:fill>
          <a:solidFill>
            <a:srgbClr val="49433E"/>
          </a:solidFill>
        </a:fill>
      </a:tcStyle>
    </a:band2H>
    <a:firstCol>
      <a:tcTxStyle b="on" i="on">
        <a:font>
          <a:latin typeface="Bradley Hand ITC TT-Bold"/>
          <a:ea typeface="Bradley Hand ITC TT-Bold"/>
          <a:cs typeface="Bradley Hand ITC TT-Bold"/>
        </a:font>
        <a:srgbClr val="49433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Bradley Hand ITC TT-Bold"/>
          <a:ea typeface="Bradley Hand ITC TT-Bold"/>
          <a:cs typeface="Bradley Hand ITC TT-Bold"/>
        </a:font>
        <a:srgbClr val="B6BCC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B6BCC1"/>
              </a:solidFill>
              <a:prstDash val="solid"/>
              <a:bevel/>
            </a:ln>
          </a:top>
          <a:bottom>
            <a:ln w="25400" cap="flat">
              <a:solidFill>
                <a:srgbClr val="B6BCC1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9433E"/>
          </a:solidFill>
        </a:fill>
      </a:tcStyle>
    </a:lastRow>
    <a:firstRow>
      <a:tcTxStyle b="on" i="on">
        <a:font>
          <a:latin typeface="Bradley Hand ITC TT-Bold"/>
          <a:ea typeface="Bradley Hand ITC TT-Bold"/>
          <a:cs typeface="Bradley Hand ITC TT-Bold"/>
        </a:font>
        <a:srgbClr val="49433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B6BCC1"/>
              </a:solidFill>
              <a:prstDash val="solid"/>
              <a:bevel/>
            </a:ln>
          </a:top>
          <a:bottom>
            <a:ln w="25400" cap="flat">
              <a:solidFill>
                <a:srgbClr val="B6BCC1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Bradley Hand ITC TT-Bold"/>
          <a:ea typeface="Bradley Hand ITC TT-Bold"/>
          <a:cs typeface="Bradley Hand ITC TT-Bold"/>
        </a:font>
        <a:srgbClr val="B6BCC1"/>
      </a:tcTxStyle>
      <a:tcStyle>
        <a:tcBdr>
          <a:left>
            <a:ln w="12700" cap="flat">
              <a:solidFill>
                <a:srgbClr val="49433E"/>
              </a:solidFill>
              <a:prstDash val="solid"/>
              <a:bevel/>
            </a:ln>
          </a:left>
          <a:right>
            <a:ln w="12700" cap="flat">
              <a:solidFill>
                <a:srgbClr val="49433E"/>
              </a:solidFill>
              <a:prstDash val="solid"/>
              <a:bevel/>
            </a:ln>
          </a:right>
          <a:top>
            <a:ln w="12700" cap="flat">
              <a:solidFill>
                <a:srgbClr val="49433E"/>
              </a:solidFill>
              <a:prstDash val="solid"/>
              <a:bevel/>
            </a:ln>
          </a:top>
          <a:bottom>
            <a:ln w="12700" cap="flat">
              <a:solidFill>
                <a:srgbClr val="49433E"/>
              </a:solidFill>
              <a:prstDash val="solid"/>
              <a:bevel/>
            </a:ln>
          </a:bottom>
          <a:insideH>
            <a:ln w="12700" cap="flat">
              <a:solidFill>
                <a:srgbClr val="49433E"/>
              </a:solidFill>
              <a:prstDash val="solid"/>
              <a:bevel/>
            </a:ln>
          </a:insideH>
          <a:insideV>
            <a:ln w="12700" cap="flat">
              <a:solidFill>
                <a:srgbClr val="49433E"/>
              </a:solidFill>
              <a:prstDash val="solid"/>
              <a:bevel/>
            </a:ln>
          </a:insideV>
        </a:tcBdr>
        <a:fill>
          <a:solidFill>
            <a:srgbClr val="E5E7E9"/>
          </a:solidFill>
        </a:fill>
      </a:tcStyle>
    </a:wholeTbl>
    <a:band2H>
      <a:tcTxStyle b="def" i="def"/>
      <a:tcStyle>
        <a:tcBdr/>
        <a:fill>
          <a:solidFill>
            <a:srgbClr val="F2F3F4"/>
          </a:solidFill>
        </a:fill>
      </a:tcStyle>
    </a:band2H>
    <a:firstCol>
      <a:tcTxStyle b="on" i="on">
        <a:font>
          <a:latin typeface="Bradley Hand ITC TT-Bold"/>
          <a:ea typeface="Bradley Hand ITC TT-Bold"/>
          <a:cs typeface="Bradley Hand ITC TT-Bold"/>
        </a:font>
        <a:srgbClr val="49433E"/>
      </a:tcTxStyle>
      <a:tcStyle>
        <a:tcBdr>
          <a:left>
            <a:ln w="12700" cap="flat">
              <a:solidFill>
                <a:srgbClr val="49433E"/>
              </a:solidFill>
              <a:prstDash val="solid"/>
              <a:bevel/>
            </a:ln>
          </a:left>
          <a:right>
            <a:ln w="12700" cap="flat">
              <a:solidFill>
                <a:srgbClr val="49433E"/>
              </a:solidFill>
              <a:prstDash val="solid"/>
              <a:bevel/>
            </a:ln>
          </a:right>
          <a:top>
            <a:ln w="12700" cap="flat">
              <a:solidFill>
                <a:srgbClr val="49433E"/>
              </a:solidFill>
              <a:prstDash val="solid"/>
              <a:bevel/>
            </a:ln>
          </a:top>
          <a:bottom>
            <a:ln w="12700" cap="flat">
              <a:solidFill>
                <a:srgbClr val="49433E"/>
              </a:solidFill>
              <a:prstDash val="solid"/>
              <a:bevel/>
            </a:ln>
          </a:bottom>
          <a:insideH>
            <a:ln w="12700" cap="flat">
              <a:solidFill>
                <a:srgbClr val="49433E"/>
              </a:solidFill>
              <a:prstDash val="solid"/>
              <a:bevel/>
            </a:ln>
          </a:insideH>
          <a:insideV>
            <a:ln w="12700" cap="flat">
              <a:solidFill>
                <a:srgbClr val="49433E"/>
              </a:solidFill>
              <a:prstDash val="solid"/>
              <a:bevel/>
            </a:ln>
          </a:insideV>
        </a:tcBdr>
        <a:fill>
          <a:solidFill>
            <a:srgbClr val="B6BCC1"/>
          </a:solidFill>
        </a:fill>
      </a:tcStyle>
    </a:firstCol>
    <a:lastRow>
      <a:tcTxStyle b="on" i="on">
        <a:font>
          <a:latin typeface="Bradley Hand ITC TT-Bold"/>
          <a:ea typeface="Bradley Hand ITC TT-Bold"/>
          <a:cs typeface="Bradley Hand ITC TT-Bold"/>
        </a:font>
        <a:srgbClr val="49433E"/>
      </a:tcTxStyle>
      <a:tcStyle>
        <a:tcBdr>
          <a:left>
            <a:ln w="12700" cap="flat">
              <a:solidFill>
                <a:srgbClr val="49433E"/>
              </a:solidFill>
              <a:prstDash val="solid"/>
              <a:bevel/>
            </a:ln>
          </a:left>
          <a:right>
            <a:ln w="12700" cap="flat">
              <a:solidFill>
                <a:srgbClr val="49433E"/>
              </a:solidFill>
              <a:prstDash val="solid"/>
              <a:bevel/>
            </a:ln>
          </a:right>
          <a:top>
            <a:ln w="38100" cap="flat">
              <a:solidFill>
                <a:srgbClr val="49433E"/>
              </a:solidFill>
              <a:prstDash val="solid"/>
              <a:bevel/>
            </a:ln>
          </a:top>
          <a:bottom>
            <a:ln w="12700" cap="flat">
              <a:solidFill>
                <a:srgbClr val="49433E"/>
              </a:solidFill>
              <a:prstDash val="solid"/>
              <a:bevel/>
            </a:ln>
          </a:bottom>
          <a:insideH>
            <a:ln w="12700" cap="flat">
              <a:solidFill>
                <a:srgbClr val="49433E"/>
              </a:solidFill>
              <a:prstDash val="solid"/>
              <a:bevel/>
            </a:ln>
          </a:insideH>
          <a:insideV>
            <a:ln w="12700" cap="flat">
              <a:solidFill>
                <a:srgbClr val="49433E"/>
              </a:solidFill>
              <a:prstDash val="solid"/>
              <a:bevel/>
            </a:ln>
          </a:insideV>
        </a:tcBdr>
        <a:fill>
          <a:solidFill>
            <a:srgbClr val="B6BCC1"/>
          </a:solidFill>
        </a:fill>
      </a:tcStyle>
    </a:lastRow>
    <a:firstRow>
      <a:tcTxStyle b="on" i="on">
        <a:font>
          <a:latin typeface="Bradley Hand ITC TT-Bold"/>
          <a:ea typeface="Bradley Hand ITC TT-Bold"/>
          <a:cs typeface="Bradley Hand ITC TT-Bold"/>
        </a:font>
        <a:srgbClr val="49433E"/>
      </a:tcTxStyle>
      <a:tcStyle>
        <a:tcBdr>
          <a:left>
            <a:ln w="12700" cap="flat">
              <a:solidFill>
                <a:srgbClr val="49433E"/>
              </a:solidFill>
              <a:prstDash val="solid"/>
              <a:bevel/>
            </a:ln>
          </a:left>
          <a:right>
            <a:ln w="12700" cap="flat">
              <a:solidFill>
                <a:srgbClr val="49433E"/>
              </a:solidFill>
              <a:prstDash val="solid"/>
              <a:bevel/>
            </a:ln>
          </a:right>
          <a:top>
            <a:ln w="12700" cap="flat">
              <a:solidFill>
                <a:srgbClr val="49433E"/>
              </a:solidFill>
              <a:prstDash val="solid"/>
              <a:bevel/>
            </a:ln>
          </a:top>
          <a:bottom>
            <a:ln w="38100" cap="flat">
              <a:solidFill>
                <a:srgbClr val="49433E"/>
              </a:solidFill>
              <a:prstDash val="solid"/>
              <a:bevel/>
            </a:ln>
          </a:bottom>
          <a:insideH>
            <a:ln w="12700" cap="flat">
              <a:solidFill>
                <a:srgbClr val="49433E"/>
              </a:solidFill>
              <a:prstDash val="solid"/>
              <a:bevel/>
            </a:ln>
          </a:insideH>
          <a:insideV>
            <a:ln w="12700" cap="flat">
              <a:solidFill>
                <a:srgbClr val="49433E"/>
              </a:solidFill>
              <a:prstDash val="solid"/>
              <a:bevel/>
            </a:ln>
          </a:insideV>
        </a:tcBdr>
        <a:fill>
          <a:solidFill>
            <a:srgbClr val="B6BCC1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Bradley Hand ITC TT-Bold"/>
          <a:ea typeface="Bradley Hand ITC TT-Bold"/>
          <a:cs typeface="Bradley Hand ITC TT-Bold"/>
        </a:font>
        <a:srgbClr val="49433E"/>
      </a:tcTxStyle>
      <a:tcStyle>
        <a:tcBdr>
          <a:left>
            <a:ln w="12700" cap="flat">
              <a:solidFill>
                <a:srgbClr val="49433E"/>
              </a:solidFill>
              <a:prstDash val="solid"/>
              <a:bevel/>
            </a:ln>
          </a:left>
          <a:right>
            <a:ln w="12700" cap="flat">
              <a:solidFill>
                <a:srgbClr val="49433E"/>
              </a:solidFill>
              <a:prstDash val="solid"/>
              <a:bevel/>
            </a:ln>
          </a:right>
          <a:top>
            <a:ln w="12700" cap="flat">
              <a:solidFill>
                <a:srgbClr val="49433E"/>
              </a:solidFill>
              <a:prstDash val="solid"/>
              <a:bevel/>
            </a:ln>
          </a:top>
          <a:bottom>
            <a:ln w="12700" cap="flat">
              <a:solidFill>
                <a:srgbClr val="49433E"/>
              </a:solidFill>
              <a:prstDash val="solid"/>
              <a:bevel/>
            </a:ln>
          </a:bottom>
          <a:insideH>
            <a:ln w="12700" cap="flat">
              <a:solidFill>
                <a:srgbClr val="49433E"/>
              </a:solidFill>
              <a:prstDash val="solid"/>
              <a:bevel/>
            </a:ln>
          </a:insideH>
          <a:insideV>
            <a:ln w="12700" cap="flat">
              <a:solidFill>
                <a:srgbClr val="49433E"/>
              </a:solidFill>
              <a:prstDash val="solid"/>
              <a:bevel/>
            </a:ln>
          </a:insideV>
        </a:tcBdr>
        <a:fill>
          <a:solidFill>
            <a:srgbClr val="49433E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Bradley Hand ITC TT-Bold"/>
          <a:ea typeface="Bradley Hand ITC TT-Bold"/>
          <a:cs typeface="Bradley Hand ITC TT-Bold"/>
        </a:font>
        <a:srgbClr val="49433E"/>
      </a:tcTxStyle>
      <a:tcStyle>
        <a:tcBdr>
          <a:left>
            <a:ln w="12700" cap="flat">
              <a:solidFill>
                <a:srgbClr val="49433E"/>
              </a:solidFill>
              <a:prstDash val="solid"/>
              <a:bevel/>
            </a:ln>
          </a:left>
          <a:right>
            <a:ln w="12700" cap="flat">
              <a:solidFill>
                <a:srgbClr val="49433E"/>
              </a:solidFill>
              <a:prstDash val="solid"/>
              <a:bevel/>
            </a:ln>
          </a:right>
          <a:top>
            <a:ln w="12700" cap="flat">
              <a:solidFill>
                <a:srgbClr val="49433E"/>
              </a:solidFill>
              <a:prstDash val="solid"/>
              <a:bevel/>
            </a:ln>
          </a:top>
          <a:bottom>
            <a:ln w="12700" cap="flat">
              <a:solidFill>
                <a:srgbClr val="49433E"/>
              </a:solidFill>
              <a:prstDash val="solid"/>
              <a:bevel/>
            </a:ln>
          </a:bottom>
          <a:insideH>
            <a:ln w="12700" cap="flat">
              <a:solidFill>
                <a:srgbClr val="49433E"/>
              </a:solidFill>
              <a:prstDash val="solid"/>
              <a:bevel/>
            </a:ln>
          </a:insideH>
          <a:insideV>
            <a:ln w="12700" cap="flat">
              <a:solidFill>
                <a:srgbClr val="49433E"/>
              </a:solidFill>
              <a:prstDash val="solid"/>
              <a:bevel/>
            </a:ln>
          </a:insideV>
        </a:tcBdr>
        <a:fill>
          <a:solidFill>
            <a:srgbClr val="49433E">
              <a:alpha val="20000"/>
            </a:srgbClr>
          </a:solidFill>
        </a:fill>
      </a:tcStyle>
    </a:firstCol>
    <a:lastRow>
      <a:tcTxStyle b="on" i="on">
        <a:font>
          <a:latin typeface="Bradley Hand ITC TT-Bold"/>
          <a:ea typeface="Bradley Hand ITC TT-Bold"/>
          <a:cs typeface="Bradley Hand ITC TT-Bold"/>
        </a:font>
        <a:srgbClr val="49433E"/>
      </a:tcTxStyle>
      <a:tcStyle>
        <a:tcBdr>
          <a:left>
            <a:ln w="12700" cap="flat">
              <a:solidFill>
                <a:srgbClr val="49433E"/>
              </a:solidFill>
              <a:prstDash val="solid"/>
              <a:bevel/>
            </a:ln>
          </a:left>
          <a:right>
            <a:ln w="12700" cap="flat">
              <a:solidFill>
                <a:srgbClr val="49433E"/>
              </a:solidFill>
              <a:prstDash val="solid"/>
              <a:bevel/>
            </a:ln>
          </a:right>
          <a:top>
            <a:ln w="50800" cap="flat">
              <a:solidFill>
                <a:srgbClr val="49433E"/>
              </a:solidFill>
              <a:prstDash val="solid"/>
              <a:bevel/>
            </a:ln>
          </a:top>
          <a:bottom>
            <a:ln w="12700" cap="flat">
              <a:solidFill>
                <a:srgbClr val="49433E"/>
              </a:solidFill>
              <a:prstDash val="solid"/>
              <a:bevel/>
            </a:ln>
          </a:bottom>
          <a:insideH>
            <a:ln w="12700" cap="flat">
              <a:solidFill>
                <a:srgbClr val="49433E"/>
              </a:solidFill>
              <a:prstDash val="solid"/>
              <a:bevel/>
            </a:ln>
          </a:insideH>
          <a:insideV>
            <a:ln w="12700" cap="flat">
              <a:solidFill>
                <a:srgbClr val="49433E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Bradley Hand ITC TT-Bold"/>
          <a:ea typeface="Bradley Hand ITC TT-Bold"/>
          <a:cs typeface="Bradley Hand ITC TT-Bold"/>
        </a:font>
        <a:srgbClr val="49433E"/>
      </a:tcTxStyle>
      <a:tcStyle>
        <a:tcBdr>
          <a:left>
            <a:ln w="12700" cap="flat">
              <a:solidFill>
                <a:srgbClr val="49433E"/>
              </a:solidFill>
              <a:prstDash val="solid"/>
              <a:bevel/>
            </a:ln>
          </a:left>
          <a:right>
            <a:ln w="12700" cap="flat">
              <a:solidFill>
                <a:srgbClr val="49433E"/>
              </a:solidFill>
              <a:prstDash val="solid"/>
              <a:bevel/>
            </a:ln>
          </a:right>
          <a:top>
            <a:ln w="12700" cap="flat">
              <a:solidFill>
                <a:srgbClr val="49433E"/>
              </a:solidFill>
              <a:prstDash val="solid"/>
              <a:bevel/>
            </a:ln>
          </a:top>
          <a:bottom>
            <a:ln w="25400" cap="flat">
              <a:solidFill>
                <a:srgbClr val="49433E"/>
              </a:solidFill>
              <a:prstDash val="solid"/>
              <a:bevel/>
            </a:ln>
          </a:bottom>
          <a:insideH>
            <a:ln w="12700" cap="flat">
              <a:solidFill>
                <a:srgbClr val="49433E"/>
              </a:solidFill>
              <a:prstDash val="solid"/>
              <a:bevel/>
            </a:ln>
          </a:insideH>
          <a:insideV>
            <a:ln w="12700" cap="flat">
              <a:solidFill>
                <a:srgbClr val="49433E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9" name="Shape 3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041400" y="0"/>
            <a:ext cx="10922000" cy="51308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9433E"/>
                </a:solidFill>
              </a:rPr>
              <a:t>Title Text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041400" y="5245100"/>
            <a:ext cx="10922000" cy="37084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1200"/>
              </a:spcBef>
              <a:buSzTx/>
              <a:buNone/>
            </a:lvl1pPr>
            <a:lvl2pPr marL="0" indent="0" algn="ctr">
              <a:spcBef>
                <a:spcPts val="1200"/>
              </a:spcBef>
              <a:buSzTx/>
              <a:buNone/>
            </a:lvl2pPr>
            <a:lvl3pPr marL="0" indent="0" algn="ctr">
              <a:spcBef>
                <a:spcPts val="1200"/>
              </a:spcBef>
              <a:buSzTx/>
              <a:buNone/>
            </a:lvl3pPr>
            <a:lvl4pPr marL="0" indent="0" algn="ctr">
              <a:spcBef>
                <a:spcPts val="1200"/>
              </a:spcBef>
              <a:buSzTx/>
              <a:buNone/>
            </a:lvl4pPr>
            <a:lvl5pPr marL="0" indent="0" algn="ctr">
              <a:spcBef>
                <a:spcPts val="120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One</a:t>
            </a:r>
            <a:endParaRPr sz="2800">
              <a:solidFill>
                <a:srgbClr val="49433E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Two</a:t>
            </a:r>
            <a:endParaRPr sz="2800">
              <a:solidFill>
                <a:srgbClr val="49433E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Three</a:t>
            </a:r>
            <a:endParaRPr sz="2800">
              <a:solidFill>
                <a:srgbClr val="49433E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Four</a:t>
            </a:r>
            <a:endParaRPr sz="2800">
              <a:solidFill>
                <a:srgbClr val="49433E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Title Text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One</a:t>
            </a:r>
            <a:endParaRPr sz="2800">
              <a:solidFill>
                <a:srgbClr val="49433E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Two</a:t>
            </a:r>
            <a:endParaRPr sz="2800">
              <a:solidFill>
                <a:srgbClr val="49433E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Three</a:t>
            </a:r>
            <a:endParaRPr sz="2800">
              <a:solidFill>
                <a:srgbClr val="49433E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Four</a:t>
            </a:r>
            <a:endParaRPr sz="2800">
              <a:solidFill>
                <a:srgbClr val="49433E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3300" y="8064500"/>
            <a:ext cx="10998200" cy="63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3300" y="8064500"/>
            <a:ext cx="10998200" cy="63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1041400" y="342065"/>
            <a:ext cx="10922000" cy="200827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Title Text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041400" y="2350334"/>
            <a:ext cx="10922000" cy="6551532"/>
          </a:xfrm>
          <a:prstGeom prst="rect">
            <a:avLst/>
          </a:prstGeom>
        </p:spPr>
        <p:txBody>
          <a:bodyPr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One</a:t>
            </a:r>
            <a:endParaRPr sz="2800">
              <a:solidFill>
                <a:srgbClr val="49433E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Two</a:t>
            </a:r>
            <a:endParaRPr sz="2800">
              <a:solidFill>
                <a:srgbClr val="49433E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Three</a:t>
            </a:r>
            <a:endParaRPr sz="2800">
              <a:solidFill>
                <a:srgbClr val="49433E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Four</a:t>
            </a:r>
            <a:endParaRPr sz="2800">
              <a:solidFill>
                <a:srgbClr val="49433E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041400" y="342065"/>
            <a:ext cx="10922000" cy="200827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Title Text</a:t>
            </a:r>
          </a:p>
        </p:txBody>
      </p:sp>
      <p:sp>
        <p:nvSpPr>
          <p:cNvPr id="13" name="Shape 13"/>
          <p:cNvSpPr/>
          <p:nvPr>
            <p:ph type="body" idx="1"/>
          </p:nvPr>
        </p:nvSpPr>
        <p:spPr>
          <a:xfrm>
            <a:off x="1041400" y="2350334"/>
            <a:ext cx="4953000" cy="6551532"/>
          </a:xfrm>
          <a:prstGeom prst="rect">
            <a:avLst/>
          </a:prstGeom>
        </p:spPr>
        <p:txBody>
          <a:bodyPr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One</a:t>
            </a:r>
            <a:endParaRPr sz="2800">
              <a:solidFill>
                <a:srgbClr val="49433E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Two</a:t>
            </a:r>
            <a:endParaRPr sz="2800">
              <a:solidFill>
                <a:srgbClr val="49433E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Three</a:t>
            </a:r>
            <a:endParaRPr sz="2800">
              <a:solidFill>
                <a:srgbClr val="49433E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Four</a:t>
            </a:r>
            <a:endParaRPr sz="2800">
              <a:solidFill>
                <a:srgbClr val="49433E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>
            <p:ph type="title"/>
          </p:nvPr>
        </p:nvSpPr>
        <p:spPr>
          <a:xfrm>
            <a:off x="1041400" y="342065"/>
            <a:ext cx="10922000" cy="200827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Title Text</a:t>
            </a:r>
          </a:p>
        </p:txBody>
      </p:sp>
      <p:sp>
        <p:nvSpPr>
          <p:cNvPr id="16" name="Shape 16"/>
          <p:cNvSpPr/>
          <p:nvPr>
            <p:ph type="body" idx="1"/>
          </p:nvPr>
        </p:nvSpPr>
        <p:spPr>
          <a:xfrm>
            <a:off x="7010400" y="2350334"/>
            <a:ext cx="4953000" cy="6551532"/>
          </a:xfrm>
          <a:prstGeom prst="rect">
            <a:avLst/>
          </a:prstGeom>
        </p:spPr>
        <p:txBody>
          <a:bodyPr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One</a:t>
            </a:r>
            <a:endParaRPr sz="2800">
              <a:solidFill>
                <a:srgbClr val="49433E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Two</a:t>
            </a:r>
            <a:endParaRPr sz="2800">
              <a:solidFill>
                <a:srgbClr val="49433E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Three</a:t>
            </a:r>
            <a:endParaRPr sz="2800">
              <a:solidFill>
                <a:srgbClr val="49433E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Four</a:t>
            </a:r>
            <a:endParaRPr sz="2800">
              <a:solidFill>
                <a:srgbClr val="49433E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.png"/>
          <p:cNvPicPr/>
          <p:nvPr/>
        </p:nvPicPr>
        <p:blipFill>
          <a:blip r:embed="rId2">
            <a:alphaModFix amt="69999"/>
            <a:extLst/>
          </a:blip>
          <a:stretch>
            <a:fillRect/>
          </a:stretch>
        </p:blipFill>
        <p:spPr>
          <a:xfrm>
            <a:off x="1003300" y="8115300"/>
            <a:ext cx="10998200" cy="63500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Shape 19"/>
          <p:cNvSpPr/>
          <p:nvPr>
            <p:ph type="title"/>
          </p:nvPr>
        </p:nvSpPr>
        <p:spPr>
          <a:xfrm>
            <a:off x="1041400" y="4521200"/>
            <a:ext cx="10922000" cy="3454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Title Text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1041400" y="8293100"/>
            <a:ext cx="10922000" cy="14605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0" algn="ctr">
              <a:spcBef>
                <a:spcPts val="0"/>
              </a:spcBef>
              <a:buSzTx/>
              <a:buNone/>
            </a:lvl2pPr>
            <a:lvl3pPr marL="0" indent="0" algn="ctr">
              <a:spcBef>
                <a:spcPts val="0"/>
              </a:spcBef>
              <a:buSzTx/>
              <a:buNone/>
            </a:lvl3pPr>
            <a:lvl4pPr marL="0" indent="0" algn="ctr">
              <a:spcBef>
                <a:spcPts val="0"/>
              </a:spcBef>
              <a:buSzTx/>
              <a:buNone/>
            </a:lvl4pPr>
            <a:lvl5pPr marL="0" indent="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One</a:t>
            </a:r>
            <a:endParaRPr sz="2800">
              <a:solidFill>
                <a:srgbClr val="49433E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Two</a:t>
            </a:r>
            <a:endParaRPr sz="2800">
              <a:solidFill>
                <a:srgbClr val="49433E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Three</a:t>
            </a:r>
            <a:endParaRPr sz="2800">
              <a:solidFill>
                <a:srgbClr val="49433E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Four</a:t>
            </a:r>
            <a:endParaRPr sz="2800">
              <a:solidFill>
                <a:srgbClr val="49433E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1041400" y="416560"/>
            <a:ext cx="10922000" cy="185928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xfrm>
            <a:off x="1041400" y="2971800"/>
            <a:ext cx="10922000" cy="330200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9433E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xfrm>
            <a:off x="1041400" y="342065"/>
            <a:ext cx="10922000" cy="200827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Title Text</a:t>
            </a:r>
          </a:p>
        </p:txBody>
      </p:sp>
      <p:sp>
        <p:nvSpPr>
          <p:cNvPr id="27" name="Shape 27"/>
          <p:cNvSpPr/>
          <p:nvPr>
            <p:ph type="body" idx="1"/>
          </p:nvPr>
        </p:nvSpPr>
        <p:spPr>
          <a:xfrm>
            <a:off x="1041400" y="2350334"/>
            <a:ext cx="4953000" cy="6551532"/>
          </a:xfrm>
          <a:prstGeom prst="rect">
            <a:avLst/>
          </a:prstGeom>
        </p:spPr>
        <p:txBody>
          <a:bodyPr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One</a:t>
            </a:r>
            <a:endParaRPr sz="2800">
              <a:solidFill>
                <a:srgbClr val="49433E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Two</a:t>
            </a:r>
            <a:endParaRPr sz="2800">
              <a:solidFill>
                <a:srgbClr val="49433E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Three</a:t>
            </a:r>
            <a:endParaRPr sz="2800">
              <a:solidFill>
                <a:srgbClr val="49433E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Four</a:t>
            </a:r>
            <a:endParaRPr sz="2800">
              <a:solidFill>
                <a:srgbClr val="49433E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body" idx="1"/>
          </p:nvPr>
        </p:nvSpPr>
        <p:spPr>
          <a:xfrm>
            <a:off x="1041400" y="1828800"/>
            <a:ext cx="10922000" cy="6096000"/>
          </a:xfrm>
          <a:prstGeom prst="rect">
            <a:avLst/>
          </a:prstGeom>
        </p:spPr>
        <p:txBody>
          <a:bodyPr anchor="ctr"/>
          <a:lstStyle>
            <a:lvl1pPr>
              <a:spcBef>
                <a:spcPts val="5200"/>
              </a:spcBef>
            </a:lvl1pPr>
            <a:lvl2pPr>
              <a:spcBef>
                <a:spcPts val="5200"/>
              </a:spcBef>
            </a:lvl2pPr>
            <a:lvl3pPr>
              <a:spcBef>
                <a:spcPts val="5200"/>
              </a:spcBef>
            </a:lvl3pPr>
            <a:lvl4pPr>
              <a:spcBef>
                <a:spcPts val="5200"/>
              </a:spcBef>
            </a:lvl4pPr>
            <a:lvl5pPr>
              <a:spcBef>
                <a:spcPts val="5200"/>
              </a:spcBef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One</a:t>
            </a:r>
            <a:endParaRPr sz="2800">
              <a:solidFill>
                <a:srgbClr val="49433E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Two</a:t>
            </a:r>
            <a:endParaRPr sz="2800">
              <a:solidFill>
                <a:srgbClr val="49433E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Three</a:t>
            </a:r>
            <a:endParaRPr sz="2800">
              <a:solidFill>
                <a:srgbClr val="49433E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Four</a:t>
            </a:r>
            <a:endParaRPr sz="2800">
              <a:solidFill>
                <a:srgbClr val="49433E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.png"/>
          <p:cNvPicPr/>
          <p:nvPr/>
        </p:nvPicPr>
        <p:blipFill>
          <a:blip r:embed="rId3">
            <a:alphaModFix amt="69999"/>
            <a:extLst/>
          </a:blip>
          <a:stretch>
            <a:fillRect/>
          </a:stretch>
        </p:blipFill>
        <p:spPr>
          <a:xfrm>
            <a:off x="1003300" y="2222500"/>
            <a:ext cx="10998200" cy="635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>
            <p:ph type="title"/>
          </p:nvPr>
        </p:nvSpPr>
        <p:spPr>
          <a:xfrm>
            <a:off x="1041400" y="0"/>
            <a:ext cx="10922000" cy="269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1041400" y="2768600"/>
            <a:ext cx="10922000" cy="698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One</a:t>
            </a:r>
            <a:endParaRPr sz="2800">
              <a:solidFill>
                <a:srgbClr val="49433E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Two</a:t>
            </a:r>
            <a:endParaRPr sz="2800">
              <a:solidFill>
                <a:srgbClr val="49433E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Three</a:t>
            </a:r>
            <a:endParaRPr sz="2800">
              <a:solidFill>
                <a:srgbClr val="49433E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Four</a:t>
            </a:r>
            <a:endParaRPr sz="2800">
              <a:solidFill>
                <a:srgbClr val="49433E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</p:sldLayoutIdLst>
  <p:transition spd="med" advClick="1"/>
  <p:txStyles>
    <p:titleStyle>
      <a:lvl1pPr algn="ctr">
        <a:defRPr sz="5200">
          <a:solidFill>
            <a:srgbClr val="49433E"/>
          </a:solidFill>
          <a:latin typeface="Gill Sans Light"/>
          <a:ea typeface="Gill Sans Light"/>
          <a:cs typeface="Gill Sans Light"/>
          <a:sym typeface="Gill Sans Light"/>
        </a:defRPr>
      </a:lvl1pPr>
      <a:lvl2pPr algn="ctr">
        <a:defRPr sz="5200">
          <a:solidFill>
            <a:srgbClr val="49433E"/>
          </a:solidFill>
          <a:latin typeface="Gill Sans Light"/>
          <a:ea typeface="Gill Sans Light"/>
          <a:cs typeface="Gill Sans Light"/>
          <a:sym typeface="Gill Sans Light"/>
        </a:defRPr>
      </a:lvl2pPr>
      <a:lvl3pPr algn="ctr">
        <a:defRPr sz="5200">
          <a:solidFill>
            <a:srgbClr val="49433E"/>
          </a:solidFill>
          <a:latin typeface="Gill Sans Light"/>
          <a:ea typeface="Gill Sans Light"/>
          <a:cs typeface="Gill Sans Light"/>
          <a:sym typeface="Gill Sans Light"/>
        </a:defRPr>
      </a:lvl3pPr>
      <a:lvl4pPr algn="ctr">
        <a:defRPr sz="5200">
          <a:solidFill>
            <a:srgbClr val="49433E"/>
          </a:solidFill>
          <a:latin typeface="Gill Sans Light"/>
          <a:ea typeface="Gill Sans Light"/>
          <a:cs typeface="Gill Sans Light"/>
          <a:sym typeface="Gill Sans Light"/>
        </a:defRPr>
      </a:lvl4pPr>
      <a:lvl5pPr algn="ctr">
        <a:defRPr sz="5200">
          <a:solidFill>
            <a:srgbClr val="49433E"/>
          </a:solidFill>
          <a:latin typeface="Gill Sans Light"/>
          <a:ea typeface="Gill Sans Light"/>
          <a:cs typeface="Gill Sans Light"/>
          <a:sym typeface="Gill Sans Light"/>
        </a:defRPr>
      </a:lvl5pPr>
      <a:lvl6pPr indent="457200" algn="ctr">
        <a:defRPr sz="5200">
          <a:solidFill>
            <a:srgbClr val="49433E"/>
          </a:solidFill>
          <a:latin typeface="Gill Sans Light"/>
          <a:ea typeface="Gill Sans Light"/>
          <a:cs typeface="Gill Sans Light"/>
          <a:sym typeface="Gill Sans Light"/>
        </a:defRPr>
      </a:lvl6pPr>
      <a:lvl7pPr indent="914400" algn="ctr">
        <a:defRPr sz="5200">
          <a:solidFill>
            <a:srgbClr val="49433E"/>
          </a:solidFill>
          <a:latin typeface="Gill Sans Light"/>
          <a:ea typeface="Gill Sans Light"/>
          <a:cs typeface="Gill Sans Light"/>
          <a:sym typeface="Gill Sans Light"/>
        </a:defRPr>
      </a:lvl7pPr>
      <a:lvl8pPr indent="1371600" algn="ctr">
        <a:defRPr sz="5200">
          <a:solidFill>
            <a:srgbClr val="49433E"/>
          </a:solidFill>
          <a:latin typeface="Gill Sans Light"/>
          <a:ea typeface="Gill Sans Light"/>
          <a:cs typeface="Gill Sans Light"/>
          <a:sym typeface="Gill Sans Light"/>
        </a:defRPr>
      </a:lvl8pPr>
      <a:lvl9pPr indent="1828800" algn="ctr">
        <a:defRPr sz="5200">
          <a:solidFill>
            <a:srgbClr val="49433E"/>
          </a:solidFill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571500" indent="-571500">
        <a:spcBef>
          <a:spcPts val="3200"/>
        </a:spcBef>
        <a:buSzPct val="100000"/>
        <a:buChar char="•"/>
        <a:defRPr sz="2800">
          <a:solidFill>
            <a:srgbClr val="49433E"/>
          </a:solidFill>
          <a:latin typeface="Bradley Hand ITC TT-Bold"/>
          <a:ea typeface="Bradley Hand ITC TT-Bold"/>
          <a:cs typeface="Bradley Hand ITC TT-Bold"/>
          <a:sym typeface="Bradley Hand ITC TT-Bold"/>
        </a:defRPr>
      </a:lvl1pPr>
      <a:lvl2pPr marL="965200" indent="-571500">
        <a:spcBef>
          <a:spcPts val="3200"/>
        </a:spcBef>
        <a:buSzPct val="100000"/>
        <a:buChar char="•"/>
        <a:defRPr sz="2800">
          <a:solidFill>
            <a:srgbClr val="49433E"/>
          </a:solidFill>
          <a:latin typeface="Bradley Hand ITC TT-Bold"/>
          <a:ea typeface="Bradley Hand ITC TT-Bold"/>
          <a:cs typeface="Bradley Hand ITC TT-Bold"/>
          <a:sym typeface="Bradley Hand ITC TT-Bold"/>
        </a:defRPr>
      </a:lvl2pPr>
      <a:lvl3pPr marL="1409700" indent="-571500">
        <a:spcBef>
          <a:spcPts val="3200"/>
        </a:spcBef>
        <a:buSzPct val="100000"/>
        <a:buChar char="•"/>
        <a:defRPr sz="2800">
          <a:solidFill>
            <a:srgbClr val="49433E"/>
          </a:solidFill>
          <a:latin typeface="Bradley Hand ITC TT-Bold"/>
          <a:ea typeface="Bradley Hand ITC TT-Bold"/>
          <a:cs typeface="Bradley Hand ITC TT-Bold"/>
          <a:sym typeface="Bradley Hand ITC TT-Bold"/>
        </a:defRPr>
      </a:lvl3pPr>
      <a:lvl4pPr marL="1854200" indent="-571500">
        <a:spcBef>
          <a:spcPts val="3200"/>
        </a:spcBef>
        <a:buSzPct val="100000"/>
        <a:buChar char="•"/>
        <a:defRPr sz="2800">
          <a:solidFill>
            <a:srgbClr val="49433E"/>
          </a:solidFill>
          <a:latin typeface="Bradley Hand ITC TT-Bold"/>
          <a:ea typeface="Bradley Hand ITC TT-Bold"/>
          <a:cs typeface="Bradley Hand ITC TT-Bold"/>
          <a:sym typeface="Bradley Hand ITC TT-Bold"/>
        </a:defRPr>
      </a:lvl4pPr>
      <a:lvl5pPr marL="2298700" indent="-571500">
        <a:spcBef>
          <a:spcPts val="3200"/>
        </a:spcBef>
        <a:buSzPct val="100000"/>
        <a:buChar char="•"/>
        <a:defRPr sz="2800">
          <a:solidFill>
            <a:srgbClr val="49433E"/>
          </a:solidFill>
          <a:latin typeface="Bradley Hand ITC TT-Bold"/>
          <a:ea typeface="Bradley Hand ITC TT-Bold"/>
          <a:cs typeface="Bradley Hand ITC TT-Bold"/>
          <a:sym typeface="Bradley Hand ITC TT-Bold"/>
        </a:defRPr>
      </a:lvl5pPr>
      <a:lvl6pPr marL="2755900" indent="-571500">
        <a:spcBef>
          <a:spcPts val="3200"/>
        </a:spcBef>
        <a:buSzPct val="100000"/>
        <a:buChar char="•"/>
        <a:defRPr sz="2800">
          <a:solidFill>
            <a:srgbClr val="49433E"/>
          </a:solidFill>
          <a:latin typeface="Bradley Hand ITC TT-Bold"/>
          <a:ea typeface="Bradley Hand ITC TT-Bold"/>
          <a:cs typeface="Bradley Hand ITC TT-Bold"/>
          <a:sym typeface="Bradley Hand ITC TT-Bold"/>
        </a:defRPr>
      </a:lvl6pPr>
      <a:lvl7pPr marL="3213100" indent="-571500">
        <a:spcBef>
          <a:spcPts val="3200"/>
        </a:spcBef>
        <a:buSzPct val="100000"/>
        <a:buChar char="•"/>
        <a:defRPr sz="2800">
          <a:solidFill>
            <a:srgbClr val="49433E"/>
          </a:solidFill>
          <a:latin typeface="Bradley Hand ITC TT-Bold"/>
          <a:ea typeface="Bradley Hand ITC TT-Bold"/>
          <a:cs typeface="Bradley Hand ITC TT-Bold"/>
          <a:sym typeface="Bradley Hand ITC TT-Bold"/>
        </a:defRPr>
      </a:lvl7pPr>
      <a:lvl8pPr marL="3670300" indent="-571500">
        <a:spcBef>
          <a:spcPts val="3200"/>
        </a:spcBef>
        <a:buSzPct val="100000"/>
        <a:buChar char="•"/>
        <a:defRPr sz="2800">
          <a:solidFill>
            <a:srgbClr val="49433E"/>
          </a:solidFill>
          <a:latin typeface="Bradley Hand ITC TT-Bold"/>
          <a:ea typeface="Bradley Hand ITC TT-Bold"/>
          <a:cs typeface="Bradley Hand ITC TT-Bold"/>
          <a:sym typeface="Bradley Hand ITC TT-Bold"/>
        </a:defRPr>
      </a:lvl8pPr>
      <a:lvl9pPr marL="4127500" indent="-571500">
        <a:spcBef>
          <a:spcPts val="3200"/>
        </a:spcBef>
        <a:buSzPct val="100000"/>
        <a:buChar char="•"/>
        <a:defRPr sz="2800">
          <a:solidFill>
            <a:srgbClr val="49433E"/>
          </a:solidFill>
          <a:latin typeface="Bradley Hand ITC TT-Bold"/>
          <a:ea typeface="Bradley Hand ITC TT-Bold"/>
          <a:cs typeface="Bradley Hand ITC TT-Bold"/>
          <a:sym typeface="Bradley Hand ITC TT-Bold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Bradley Hand ITC TT-Bold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Bradley Hand ITC TT-Bold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Bradley Hand ITC TT-Bold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Bradley Hand ITC TT-Bold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Bradley Hand ITC TT-Bold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Bradley Hand ITC TT-Bold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Bradley Hand ITC TT-Bold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Bradley Hand ITC TT-Bold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Bradley Hand ITC TT-Bold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kristina.r.kersting@gmail.com" TargetMode="Externa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xfrm>
            <a:off x="1041400" y="1828800"/>
            <a:ext cx="10922000" cy="3302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9433E"/>
                </a:solidFill>
              </a:rPr>
              <a:t>Survivors of suicide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xfrm>
            <a:off x="1041400" y="5245100"/>
            <a:ext cx="10922000" cy="1270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Kristina R. Kersting, Ph.D., LPC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u="sng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hlinkClick r:id="rId2" invalidUrl="" action="" tgtFrame="" tooltip="" history="1" highlightClick="0" endSnd="0"/>
              </a:rPr>
              <a:t>kristina.r.kersting@gmail.com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Surviving: History</a:t>
            </a:r>
          </a:p>
        </p:txBody>
      </p:sp>
      <p:sp>
        <p:nvSpPr>
          <p:cNvPr id="69" name="Shape 6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Threats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Hospitalizations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Thoughts of suicide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Warning signs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Mental health diagnosis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Prior attempts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Family history of suicide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Trauma</a:t>
            </a:r>
          </a:p>
        </p:txBody>
      </p:sp>
      <p:sp>
        <p:nvSpPr>
          <p:cNvPr id="72" name="Shape 7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Triggers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Finding the body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Finding out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Telling others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Informing children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Location of death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Lasts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Belongings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Barriers</a:t>
            </a:r>
          </a:p>
        </p:txBody>
      </p:sp>
      <p:sp>
        <p:nvSpPr>
          <p:cNvPr id="75" name="Shape 7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Dismissed feelings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Different coping styles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Cliches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Religion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Positivity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Avoidance by others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Blames family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Empty chair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Gender</a:t>
            </a:r>
          </a:p>
        </p:txBody>
      </p:sp>
      <p:sp>
        <p:nvSpPr>
          <p:cNvPr id="78" name="Shape 7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Males vs. Females</a:t>
            </a:r>
            <a:endParaRPr sz="2800">
              <a:solidFill>
                <a:srgbClr val="49433E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Coping</a:t>
            </a:r>
            <a:endParaRPr sz="2800">
              <a:solidFill>
                <a:srgbClr val="49433E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Treatment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Healing: Coping</a:t>
            </a:r>
          </a:p>
        </p:txBody>
      </p:sp>
      <p:sp>
        <p:nvSpPr>
          <p:cNvPr id="81" name="Shape 8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Funeral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Forgotten/Blurred memories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Denial of feelings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After life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Rituals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Hindsight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Saying goodbye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Mental Health</a:t>
            </a:r>
          </a:p>
        </p:txBody>
      </p:sp>
      <p:sp>
        <p:nvSpPr>
          <p:cNvPr id="84" name="Shape 8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Hospitalization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Thoughts of suicide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Personal trauma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Diagnosis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Not ready to heal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Family history of mental illness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Fears of dying/loss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External Supports</a:t>
            </a:r>
          </a:p>
        </p:txBody>
      </p:sp>
      <p:sp>
        <p:nvSpPr>
          <p:cNvPr id="87" name="Shape 8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Family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Significant other of deceased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Church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Support group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Survivor’s significant other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New relationship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Research participant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title"/>
          </p:nvPr>
        </p:nvSpPr>
        <p:spPr>
          <a:xfrm>
            <a:off x="1041400" y="520700"/>
            <a:ext cx="10922000" cy="1651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Trauma and being a survivor</a:t>
            </a:r>
          </a:p>
        </p:txBody>
      </p:sp>
      <p:sp>
        <p:nvSpPr>
          <p:cNvPr id="90" name="Shape 90"/>
          <p:cNvSpPr/>
          <p:nvPr>
            <p:ph type="body" idx="1"/>
          </p:nvPr>
        </p:nvSpPr>
        <p:spPr>
          <a:xfrm>
            <a:off x="1041400" y="2768600"/>
            <a:ext cx="10922000" cy="571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similar symptoms of Posttraumatic stress disorder</a:t>
            </a:r>
            <a:endParaRPr sz="2800">
              <a:solidFill>
                <a:srgbClr val="49433E"/>
              </a:solidFill>
            </a:endParaRPr>
          </a:p>
          <a:p>
            <a:pPr lvl="1" marL="101600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flashbacks</a:t>
            </a:r>
            <a:endParaRPr sz="2800">
              <a:solidFill>
                <a:srgbClr val="49433E"/>
              </a:solidFill>
            </a:endParaRPr>
          </a:p>
          <a:p>
            <a:pPr lvl="1" marL="101600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nightmares</a:t>
            </a:r>
            <a:endParaRPr sz="2800">
              <a:solidFill>
                <a:srgbClr val="49433E"/>
              </a:solidFill>
            </a:endParaRPr>
          </a:p>
          <a:p>
            <a:pPr lvl="1" marL="101600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triggers</a:t>
            </a:r>
            <a:endParaRPr sz="2800">
              <a:solidFill>
                <a:srgbClr val="49433E"/>
              </a:solidFill>
            </a:endParaRPr>
          </a:p>
          <a:p>
            <a:pPr lvl="1" marL="101600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anxiety</a:t>
            </a:r>
            <a:endParaRPr sz="2800">
              <a:solidFill>
                <a:srgbClr val="49433E"/>
              </a:solidFill>
            </a:endParaRPr>
          </a:p>
          <a:p>
            <a:pPr lvl="1" marL="101600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hyperawareness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xfrm>
            <a:off x="1041400" y="520700"/>
            <a:ext cx="10922000" cy="1651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Suicide Risk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xfrm>
            <a:off x="1041400" y="2768600"/>
            <a:ext cx="10922000" cy="571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why are survivors at a higher risk for suicide?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what can we do to assist survivors in actually surviving?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title"/>
          </p:nvPr>
        </p:nvSpPr>
        <p:spPr>
          <a:xfrm>
            <a:off x="1041400" y="520700"/>
            <a:ext cx="10922000" cy="1651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What is NOT helpful?</a:t>
            </a:r>
          </a:p>
        </p:txBody>
      </p:sp>
      <p:sp>
        <p:nvSpPr>
          <p:cNvPr id="96" name="Shape 96"/>
          <p:cNvSpPr/>
          <p:nvPr>
            <p:ph type="body" idx="1"/>
          </p:nvPr>
        </p:nvSpPr>
        <p:spPr>
          <a:xfrm>
            <a:off x="1041400" y="2768600"/>
            <a:ext cx="10922000" cy="571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judgment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blame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stigma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avoidance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sos groups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jokes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positivity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xfrm>
            <a:off x="1041400" y="520700"/>
            <a:ext cx="10922000" cy="1651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Language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xfrm>
            <a:off x="1041400" y="2768600"/>
            <a:ext cx="10922000" cy="571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Survivors of suicide</a:t>
            </a:r>
            <a:endParaRPr sz="2800">
              <a:solidFill>
                <a:srgbClr val="49433E"/>
              </a:solidFill>
            </a:endParaRPr>
          </a:p>
          <a:p>
            <a:pPr lvl="1" marL="101600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individuals directly affected by a suicidal loss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Attempters</a:t>
            </a:r>
            <a:endParaRPr sz="2800">
              <a:solidFill>
                <a:srgbClr val="49433E"/>
              </a:solidFill>
            </a:endParaRPr>
          </a:p>
          <a:p>
            <a:pPr lvl="1" marL="101600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individuals who have attempted suicide and survived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postvention</a:t>
            </a:r>
            <a:endParaRPr sz="2800">
              <a:solidFill>
                <a:srgbClr val="49433E"/>
              </a:solidFill>
            </a:endParaRPr>
          </a:p>
          <a:p>
            <a:pPr lvl="1" marL="101600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response to a suicidal crisis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type="title"/>
          </p:nvPr>
        </p:nvSpPr>
        <p:spPr>
          <a:xfrm>
            <a:off x="1041400" y="520700"/>
            <a:ext cx="10922000" cy="1651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What is helpful?</a:t>
            </a:r>
          </a:p>
        </p:txBody>
      </p:sp>
      <p:sp>
        <p:nvSpPr>
          <p:cNvPr id="99" name="Shape 99"/>
          <p:cNvSpPr/>
          <p:nvPr>
            <p:ph type="body" idx="1"/>
          </p:nvPr>
        </p:nvSpPr>
        <p:spPr>
          <a:xfrm>
            <a:off x="1041400" y="2768600"/>
            <a:ext cx="10922000" cy="571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external supports</a:t>
            </a:r>
            <a:endParaRPr sz="2800">
              <a:solidFill>
                <a:srgbClr val="49433E"/>
              </a:solidFill>
            </a:endParaRPr>
          </a:p>
          <a:p>
            <a:pPr lvl="1" marL="101600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family</a:t>
            </a:r>
            <a:endParaRPr sz="2800">
              <a:solidFill>
                <a:srgbClr val="49433E"/>
              </a:solidFill>
            </a:endParaRPr>
          </a:p>
          <a:p>
            <a:pPr lvl="1" marL="101600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friends</a:t>
            </a:r>
            <a:endParaRPr sz="2800">
              <a:solidFill>
                <a:srgbClr val="49433E"/>
              </a:solidFill>
            </a:endParaRPr>
          </a:p>
          <a:p>
            <a:pPr lvl="1" marL="101600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church (without judgment)</a:t>
            </a:r>
            <a:endParaRPr sz="2800">
              <a:solidFill>
                <a:srgbClr val="49433E"/>
              </a:solidFill>
            </a:endParaRPr>
          </a:p>
          <a:p>
            <a:pPr lvl="1" marL="101600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work</a:t>
            </a:r>
            <a:endParaRPr sz="2800">
              <a:solidFill>
                <a:srgbClr val="49433E"/>
              </a:solidFill>
            </a:endParaRPr>
          </a:p>
          <a:p>
            <a:pPr lvl="1" marL="101600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significant others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1041400" y="520700"/>
            <a:ext cx="10922000" cy="1651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What may be helpful?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1041400" y="2768600"/>
            <a:ext cx="10922000" cy="571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couples or family therapy</a:t>
            </a:r>
            <a:endParaRPr sz="2800">
              <a:solidFill>
                <a:srgbClr val="49433E"/>
              </a:solidFill>
            </a:endParaRPr>
          </a:p>
          <a:p>
            <a:pPr lvl="1" marL="101600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dismissed feelings avoided</a:t>
            </a:r>
            <a:endParaRPr sz="2800">
              <a:solidFill>
                <a:srgbClr val="49433E"/>
              </a:solidFill>
            </a:endParaRPr>
          </a:p>
          <a:p>
            <a:pPr lvl="1" marL="101600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learn to cope together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postvention</a:t>
            </a:r>
            <a:endParaRPr sz="2800">
              <a:solidFill>
                <a:srgbClr val="49433E"/>
              </a:solidFill>
            </a:endParaRPr>
          </a:p>
          <a:p>
            <a:pPr lvl="1" marL="101600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in schools</a:t>
            </a:r>
            <a:endParaRPr sz="2800">
              <a:solidFill>
                <a:srgbClr val="49433E"/>
              </a:solidFill>
            </a:endParaRPr>
          </a:p>
          <a:p>
            <a:pPr lvl="1" marL="101600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LOss/ssrt programs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proactive assistance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/>
          </p:nvPr>
        </p:nvSpPr>
        <p:spPr>
          <a:xfrm>
            <a:off x="1041400" y="520700"/>
            <a:ext cx="10922000" cy="1651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What may be helpful?</a:t>
            </a:r>
          </a:p>
        </p:txBody>
      </p:sp>
      <p:sp>
        <p:nvSpPr>
          <p:cNvPr id="105" name="Shape 105"/>
          <p:cNvSpPr/>
          <p:nvPr>
            <p:ph type="body" idx="1"/>
          </p:nvPr>
        </p:nvSpPr>
        <p:spPr>
          <a:xfrm>
            <a:off x="1041400" y="2768600"/>
            <a:ext cx="10922000" cy="571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91490" indent="-491490" defTabSz="786384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08">
                <a:solidFill>
                  <a:srgbClr val="49433E"/>
                </a:solidFill>
              </a:rPr>
              <a:t>music</a:t>
            </a:r>
            <a:endParaRPr sz="2408">
              <a:solidFill>
                <a:srgbClr val="49433E"/>
              </a:solidFill>
            </a:endParaRPr>
          </a:p>
          <a:p>
            <a:pPr lvl="1" marL="873760" indent="-491490" defTabSz="786384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08">
                <a:solidFill>
                  <a:srgbClr val="49433E"/>
                </a:solidFill>
              </a:rPr>
              <a:t>playing or listening</a:t>
            </a:r>
            <a:endParaRPr sz="2408">
              <a:solidFill>
                <a:srgbClr val="49433E"/>
              </a:solidFill>
            </a:endParaRPr>
          </a:p>
          <a:p>
            <a:pPr lvl="0" marL="491490" indent="-491490" defTabSz="786384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08">
                <a:solidFill>
                  <a:srgbClr val="49433E"/>
                </a:solidFill>
              </a:rPr>
              <a:t>art</a:t>
            </a:r>
            <a:endParaRPr sz="2408">
              <a:solidFill>
                <a:srgbClr val="49433E"/>
              </a:solidFill>
            </a:endParaRPr>
          </a:p>
          <a:p>
            <a:pPr lvl="0" marL="491490" indent="-491490" defTabSz="786384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08">
                <a:solidFill>
                  <a:srgbClr val="49433E"/>
                </a:solidFill>
              </a:rPr>
              <a:t>gardening</a:t>
            </a:r>
            <a:endParaRPr sz="2408">
              <a:solidFill>
                <a:srgbClr val="49433E"/>
              </a:solidFill>
            </a:endParaRPr>
          </a:p>
          <a:p>
            <a:pPr lvl="0" marL="491490" indent="-491490" defTabSz="786384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08">
                <a:solidFill>
                  <a:srgbClr val="49433E"/>
                </a:solidFill>
              </a:rPr>
              <a:t>bibliotherapy</a:t>
            </a:r>
            <a:endParaRPr sz="2408">
              <a:solidFill>
                <a:srgbClr val="49433E"/>
              </a:solidFill>
            </a:endParaRPr>
          </a:p>
          <a:p>
            <a:pPr lvl="0" marL="491490" indent="-491490" defTabSz="786384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08">
                <a:solidFill>
                  <a:srgbClr val="49433E"/>
                </a:solidFill>
              </a:rPr>
              <a:t>yoga/exercise</a:t>
            </a:r>
            <a:endParaRPr sz="2408">
              <a:solidFill>
                <a:srgbClr val="49433E"/>
              </a:solidFill>
            </a:endParaRPr>
          </a:p>
          <a:p>
            <a:pPr lvl="0" marL="491490" indent="-491490" defTabSz="786384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08">
                <a:solidFill>
                  <a:srgbClr val="49433E"/>
                </a:solidFill>
              </a:rPr>
              <a:t>journaling</a:t>
            </a:r>
            <a:endParaRPr sz="2408">
              <a:solidFill>
                <a:srgbClr val="49433E"/>
              </a:solidFill>
            </a:endParaRP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title"/>
          </p:nvPr>
        </p:nvSpPr>
        <p:spPr>
          <a:xfrm>
            <a:off x="1041400" y="520700"/>
            <a:ext cx="10922000" cy="1651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What may be helpful?</a:t>
            </a:r>
          </a:p>
        </p:txBody>
      </p:sp>
      <p:sp>
        <p:nvSpPr>
          <p:cNvPr id="108" name="Shape 108"/>
          <p:cNvSpPr/>
          <p:nvPr>
            <p:ph type="body" idx="1"/>
          </p:nvPr>
        </p:nvSpPr>
        <p:spPr>
          <a:xfrm>
            <a:off x="1041400" y="2768600"/>
            <a:ext cx="10922000" cy="571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storytelling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remembering/honoring the deceased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community involvement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suicide prevention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title"/>
          </p:nvPr>
        </p:nvSpPr>
        <p:spPr>
          <a:xfrm>
            <a:off x="1041400" y="520700"/>
            <a:ext cx="10922000" cy="1651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Resources</a:t>
            </a:r>
          </a:p>
        </p:txBody>
      </p:sp>
      <p:sp>
        <p:nvSpPr>
          <p:cNvPr id="111" name="Shape 111"/>
          <p:cNvSpPr/>
          <p:nvPr>
            <p:ph type="body" idx="1"/>
          </p:nvPr>
        </p:nvSpPr>
        <p:spPr>
          <a:xfrm>
            <a:off x="1041400" y="2768600"/>
            <a:ext cx="10922000" cy="571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kids under twenty one - 314-963-7571 (office) 314-644-5886 (hotline)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kaitlin harris foundation - 636-236-6644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Life CRisis - 314-647-4357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BHR - 314-469-6644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NAMI - 314-962-4670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CHADS Coalition - 314-918-1910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1041400" y="520700"/>
            <a:ext cx="10922000" cy="1651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Who are survivors?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xfrm>
            <a:off x="1041400" y="2768600"/>
            <a:ext cx="10922000" cy="571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Family members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friends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peers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colleagues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neighbors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significant others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xfrm>
            <a:off x="1041400" y="520700"/>
            <a:ext cx="10922000" cy="1651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Research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xfrm>
            <a:off x="1041400" y="2768600"/>
            <a:ext cx="10922000" cy="571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limited literature on survivors of suicide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dissertation research</a:t>
            </a:r>
            <a:endParaRPr sz="2800">
              <a:solidFill>
                <a:srgbClr val="49433E"/>
              </a:solidFill>
            </a:endParaRPr>
          </a:p>
          <a:p>
            <a:pPr lvl="1" marL="101600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8 families; 24 interviews total</a:t>
            </a:r>
            <a:endParaRPr sz="2800">
              <a:solidFill>
                <a:srgbClr val="49433E"/>
              </a:solidFill>
            </a:endParaRPr>
          </a:p>
          <a:p>
            <a:pPr lvl="1" marL="101600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All Caucasian, mixture of males and females</a:t>
            </a:r>
            <a:endParaRPr sz="2800">
              <a:solidFill>
                <a:srgbClr val="49433E"/>
              </a:solidFill>
            </a:endParaRPr>
          </a:p>
          <a:p>
            <a:pPr lvl="1" marL="101600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Difficulties in finding families to discuss suicide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xfrm>
            <a:off x="1041400" y="520700"/>
            <a:ext cx="10922000" cy="1651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Themes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xfrm>
            <a:off x="1041400" y="2768600"/>
            <a:ext cx="10922000" cy="571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The Family Reacting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The Family Surviving</a:t>
            </a:r>
            <a:endParaRPr sz="2800">
              <a:solidFill>
                <a:srgbClr val="49433E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The Family Healing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Reacting: Shock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Numbness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Violent means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Those left behind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Disbelief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Denial of suicide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Blindsided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Guilt</a:t>
            </a:r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Being unavailable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Should have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What if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Lack of knowledge about suicide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Connection to means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Timing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Shame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Blame</a:t>
            </a:r>
          </a:p>
        </p:txBody>
      </p:sp>
      <p:sp>
        <p:nvSpPr>
          <p:cNvPr id="63" name="Shape 6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Brain trauma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Bullying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Mental Illness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Why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Familial difficulties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Sexuality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Perfect Storm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Hoarding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49433E"/>
                </a:solidFill>
              </a:rPr>
              <a:t>Anger</a:t>
            </a:r>
          </a:p>
        </p:txBody>
      </p:sp>
      <p:sp>
        <p:nvSpPr>
          <p:cNvPr id="66" name="Shape 6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No future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Control 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Others not knowing how to help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Relationship with survivor’s children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Stigma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Could have been prevented</a:t>
            </a:r>
            <a:endParaRPr sz="2800">
              <a:solidFill>
                <a:srgbClr val="49433E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9433E"/>
                </a:solidFill>
              </a:rPr>
              <a:t>Abandonment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C15E0B"/>
      </a:dk1>
      <a:lt1>
        <a:srgbClr val="B6BCC1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D5D8DB"/>
      </a:accent3>
      <a:accent4>
        <a:srgbClr val="3E3935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9433E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B6BCC1"/>
            </a:solidFill>
            <a:effectLst/>
            <a:uFillTx/>
            <a:latin typeface="Bradley Hand ITC TT-Bold"/>
            <a:ea typeface="Bradley Hand ITC TT-Bold"/>
            <a:cs typeface="Bradley Hand ITC TT-Bold"/>
            <a:sym typeface="Bradley Hand ITC TT-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B6BCC1"/>
            </a:solidFill>
            <a:effectLst/>
            <a:uFillTx/>
            <a:latin typeface="Bradley Hand ITC TT-Bold"/>
            <a:ea typeface="Bradley Hand ITC TT-Bold"/>
            <a:cs typeface="Bradley Hand ITC TT-Bold"/>
            <a:sym typeface="Bradley Hand ITC TT-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D5D8DB"/>
      </a:accent3>
      <a:accent4>
        <a:srgbClr val="3E3935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9433E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B6BCC1"/>
            </a:solidFill>
            <a:effectLst/>
            <a:uFillTx/>
            <a:latin typeface="Bradley Hand ITC TT-Bold"/>
            <a:ea typeface="Bradley Hand ITC TT-Bold"/>
            <a:cs typeface="Bradley Hand ITC TT-Bold"/>
            <a:sym typeface="Bradley Hand ITC TT-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B6BCC1"/>
            </a:solidFill>
            <a:effectLst/>
            <a:uFillTx/>
            <a:latin typeface="Bradley Hand ITC TT-Bold"/>
            <a:ea typeface="Bradley Hand ITC TT-Bold"/>
            <a:cs typeface="Bradley Hand ITC TT-Bold"/>
            <a:sym typeface="Bradley Hand ITC TT-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